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3004800" cy="9753600"/>
  <p:notesSz cx="6858000" cy="9144000"/>
  <p:defaultTextStyle>
    <a:lvl1pPr algn="ctr" defTabSz="584200">
      <a:defRPr sz="3600">
        <a:solidFill>
          <a:srgbClr val="FFFFFF"/>
        </a:solidFill>
        <a:latin typeface="+mn-lt"/>
        <a:ea typeface="+mn-ea"/>
        <a:cs typeface="+mn-cs"/>
        <a:sym typeface="Helvetica Light"/>
      </a:defRPr>
    </a:lvl1pPr>
    <a:lvl2pPr indent="228600" algn="ctr" defTabSz="584200">
      <a:defRPr sz="3600">
        <a:solidFill>
          <a:srgbClr val="FFFFFF"/>
        </a:solidFill>
        <a:latin typeface="+mn-lt"/>
        <a:ea typeface="+mn-ea"/>
        <a:cs typeface="+mn-cs"/>
        <a:sym typeface="Helvetica Light"/>
      </a:defRPr>
    </a:lvl2pPr>
    <a:lvl3pPr indent="457200" algn="ctr" defTabSz="584200">
      <a:defRPr sz="3600">
        <a:solidFill>
          <a:srgbClr val="FFFFFF"/>
        </a:solidFill>
        <a:latin typeface="+mn-lt"/>
        <a:ea typeface="+mn-ea"/>
        <a:cs typeface="+mn-cs"/>
        <a:sym typeface="Helvetica Light"/>
      </a:defRPr>
    </a:lvl3pPr>
    <a:lvl4pPr indent="685800" algn="ctr" defTabSz="584200">
      <a:defRPr sz="3600">
        <a:solidFill>
          <a:srgbClr val="FFFFFF"/>
        </a:solidFill>
        <a:latin typeface="+mn-lt"/>
        <a:ea typeface="+mn-ea"/>
        <a:cs typeface="+mn-cs"/>
        <a:sym typeface="Helvetica Light"/>
      </a:defRPr>
    </a:lvl4pPr>
    <a:lvl5pPr indent="914400" algn="ctr" defTabSz="584200">
      <a:defRPr sz="3600">
        <a:solidFill>
          <a:srgbClr val="FFFFFF"/>
        </a:solidFill>
        <a:latin typeface="+mn-lt"/>
        <a:ea typeface="+mn-ea"/>
        <a:cs typeface="+mn-cs"/>
        <a:sym typeface="Helvetica Light"/>
      </a:defRPr>
    </a:lvl5pPr>
    <a:lvl6pPr indent="1143000" algn="ctr" defTabSz="584200">
      <a:defRPr sz="3600">
        <a:solidFill>
          <a:srgbClr val="FFFFFF"/>
        </a:solidFill>
        <a:latin typeface="+mn-lt"/>
        <a:ea typeface="+mn-ea"/>
        <a:cs typeface="+mn-cs"/>
        <a:sym typeface="Helvetica Light"/>
      </a:defRPr>
    </a:lvl6pPr>
    <a:lvl7pPr indent="1371600" algn="ctr" defTabSz="584200">
      <a:defRPr sz="3600">
        <a:solidFill>
          <a:srgbClr val="FFFFFF"/>
        </a:solidFill>
        <a:latin typeface="+mn-lt"/>
        <a:ea typeface="+mn-ea"/>
        <a:cs typeface="+mn-cs"/>
        <a:sym typeface="Helvetica Light"/>
      </a:defRPr>
    </a:lvl7pPr>
    <a:lvl8pPr indent="1600200" algn="ctr" defTabSz="584200">
      <a:defRPr sz="3600">
        <a:solidFill>
          <a:srgbClr val="FFFFFF"/>
        </a:solidFill>
        <a:latin typeface="+mn-lt"/>
        <a:ea typeface="+mn-ea"/>
        <a:cs typeface="+mn-cs"/>
        <a:sym typeface="Helvetica Light"/>
      </a:defRPr>
    </a:lvl8pPr>
    <a:lvl9pPr indent="1828800" algn="ctr" defTabSz="584200">
      <a:defRPr sz="36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p:nvPr>
            <p:ph type="sldImg"/>
          </p:nvPr>
        </p:nvSpPr>
        <p:spPr>
          <a:xfrm>
            <a:off x="1143000" y="685800"/>
            <a:ext cx="4572000" cy="3429000"/>
          </a:xfrm>
          <a:prstGeom prst="rect">
            <a:avLst/>
          </a:prstGeom>
        </p:spPr>
        <p:txBody>
          <a:bodyPr/>
          <a:lstStyle/>
          <a:p>
            <a:pPr lvl="0"/>
          </a:p>
        </p:txBody>
      </p:sp>
      <p:sp>
        <p:nvSpPr>
          <p:cNvPr id="51" name="Shape 51"/>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sldImg"/>
          </p:nvPr>
        </p:nvSpPr>
        <p:spPr>
          <a:prstGeom prst="rect">
            <a:avLst/>
          </a:prstGeom>
        </p:spPr>
        <p:txBody>
          <a:bodyPr/>
          <a:lstStyle/>
          <a:p>
            <a:pPr lvl="0"/>
          </a:p>
        </p:txBody>
      </p:sp>
      <p:sp>
        <p:nvSpPr>
          <p:cNvPr id="59" name="Shape 59"/>
          <p:cNvSpPr/>
          <p:nvPr>
            <p:ph type="body" sz="quarter" idx="1"/>
          </p:nvPr>
        </p:nvSpPr>
        <p:spPr>
          <a:prstGeom prst="rect">
            <a:avLst/>
          </a:prstGeom>
        </p:spPr>
        <p:txBody>
          <a:bodyPr/>
          <a:lstStyle>
            <a:lvl1pPr>
              <a:lnSpc>
                <a:spcPct val="100000"/>
              </a:lnSpc>
              <a:defRPr sz="1200">
                <a:latin typeface="Calibri"/>
                <a:ea typeface="Calibri"/>
                <a:cs typeface="Calibri"/>
                <a:sym typeface="Calibri"/>
              </a:defRPr>
            </a:lvl1pPr>
          </a:lstStyle>
          <a:p>
            <a:pPr lvl="0">
              <a:defRPr sz="1800"/>
            </a:pPr>
            <a:r>
              <a:rPr sz="120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ph type="sldImg"/>
          </p:nvPr>
        </p:nvSpPr>
        <p:spPr>
          <a:prstGeom prst="rect">
            <a:avLst/>
          </a:prstGeom>
        </p:spPr>
        <p:txBody>
          <a:bodyPr/>
          <a:lstStyle/>
          <a:p>
            <a:pPr lvl="0"/>
          </a:p>
        </p:txBody>
      </p:sp>
      <p:sp>
        <p:nvSpPr>
          <p:cNvPr id="63" name="Shape 63"/>
          <p:cNvSpPr/>
          <p:nvPr>
            <p:ph type="body" sz="quarter" idx="1"/>
          </p:nvPr>
        </p:nvSpPr>
        <p:spPr>
          <a:prstGeom prst="rect">
            <a:avLst/>
          </a:prstGeom>
        </p:spPr>
        <p:txBody>
          <a:bodyPr/>
          <a:lstStyle>
            <a:lvl1pPr>
              <a:lnSpc>
                <a:spcPct val="100000"/>
              </a:lnSpc>
              <a:defRPr sz="1200">
                <a:latin typeface="Calibri"/>
                <a:ea typeface="Calibri"/>
                <a:cs typeface="Calibri"/>
                <a:sym typeface="Calibri"/>
              </a:defRPr>
            </a:lvl1pPr>
          </a:lstStyle>
          <a:p>
            <a:pPr lvl="0">
              <a:defRPr sz="1800"/>
            </a:pPr>
            <a:r>
              <a:rPr sz="120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sldImg"/>
          </p:nvPr>
        </p:nvSpPr>
        <p:spPr>
          <a:prstGeom prst="rect">
            <a:avLst/>
          </a:prstGeom>
        </p:spPr>
        <p:txBody>
          <a:bodyPr/>
          <a:lstStyle/>
          <a:p>
            <a:pPr lvl="0"/>
          </a:p>
        </p:txBody>
      </p:sp>
      <p:sp>
        <p:nvSpPr>
          <p:cNvPr id="68" name="Shape 68"/>
          <p:cNvSpPr/>
          <p:nvPr>
            <p:ph type="body" sz="quarter" idx="1"/>
          </p:nvPr>
        </p:nvSpPr>
        <p:spPr>
          <a:prstGeom prst="rect">
            <a:avLst/>
          </a:prstGeom>
        </p:spPr>
        <p:txBody>
          <a:bodyPr/>
          <a:lstStyle>
            <a:lvl1pPr>
              <a:lnSpc>
                <a:spcPct val="100000"/>
              </a:lnSpc>
              <a:defRPr sz="1200">
                <a:latin typeface="Calibri"/>
                <a:ea typeface="Calibri"/>
                <a:cs typeface="Calibri"/>
                <a:sym typeface="Calibri"/>
              </a:defRPr>
            </a:lvl1pPr>
          </a:lstStyle>
          <a:p>
            <a:pPr lvl="0">
              <a:defRPr sz="1800"/>
            </a:pPr>
            <a:r>
              <a:rPr sz="120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ph type="sldImg"/>
          </p:nvPr>
        </p:nvSpPr>
        <p:spPr>
          <a:prstGeom prst="rect">
            <a:avLst/>
          </a:prstGeom>
        </p:spPr>
        <p:txBody>
          <a:bodyPr/>
          <a:lstStyle/>
          <a:p>
            <a:pPr lvl="0"/>
          </a:p>
        </p:txBody>
      </p:sp>
      <p:sp>
        <p:nvSpPr>
          <p:cNvPr id="73" name="Shape 73"/>
          <p:cNvSpPr/>
          <p:nvPr>
            <p:ph type="body" sz="quarter" idx="1"/>
          </p:nvPr>
        </p:nvSpPr>
        <p:spPr>
          <a:prstGeom prst="rect">
            <a:avLst/>
          </a:prstGeom>
        </p:spPr>
        <p:txBody>
          <a:bodyPr/>
          <a:lstStyle>
            <a:lvl1pPr>
              <a:lnSpc>
                <a:spcPct val="100000"/>
              </a:lnSpc>
              <a:defRPr sz="1200">
                <a:latin typeface="Calibri"/>
                <a:ea typeface="Calibri"/>
                <a:cs typeface="Calibri"/>
                <a:sym typeface="Calibri"/>
              </a:defRPr>
            </a:lvl1pPr>
          </a:lstStyle>
          <a:p>
            <a:pPr lvl="0">
              <a:defRPr sz="1800"/>
            </a:pPr>
            <a:r>
              <a:rPr sz="120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sldImg"/>
          </p:nvPr>
        </p:nvSpPr>
        <p:spPr>
          <a:prstGeom prst="rect">
            <a:avLst/>
          </a:prstGeom>
        </p:spPr>
        <p:txBody>
          <a:bodyPr/>
          <a:lstStyle/>
          <a:p>
            <a:pPr lvl="0"/>
          </a:p>
        </p:txBody>
      </p:sp>
      <p:sp>
        <p:nvSpPr>
          <p:cNvPr id="86" name="Shape 86"/>
          <p:cNvSpPr/>
          <p:nvPr>
            <p:ph type="body" sz="quarter" idx="1"/>
          </p:nvPr>
        </p:nvSpPr>
        <p:spPr>
          <a:prstGeom prst="rect">
            <a:avLst/>
          </a:prstGeom>
        </p:spPr>
        <p:txBody>
          <a:bodyPr/>
          <a:lstStyle>
            <a:lvl1pPr>
              <a:lnSpc>
                <a:spcPct val="100000"/>
              </a:lnSpc>
              <a:defRPr sz="1200">
                <a:latin typeface="Calibri"/>
                <a:ea typeface="Calibri"/>
                <a:cs typeface="Calibri"/>
                <a:sym typeface="Calibri"/>
              </a:defRPr>
            </a:lvl1pPr>
          </a:lstStyle>
          <a:p>
            <a:pPr lvl="0">
              <a:defRPr sz="1800"/>
            </a:pPr>
            <a:r>
              <a:rPr sz="120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sldImg"/>
          </p:nvPr>
        </p:nvSpPr>
        <p:spPr>
          <a:prstGeom prst="rect">
            <a:avLst/>
          </a:prstGeom>
        </p:spPr>
        <p:txBody>
          <a:bodyPr/>
          <a:lstStyle/>
          <a:p>
            <a:pPr lvl="0"/>
          </a:p>
        </p:txBody>
      </p:sp>
      <p:sp>
        <p:nvSpPr>
          <p:cNvPr id="91" name="Shape 91"/>
          <p:cNvSpPr/>
          <p:nvPr>
            <p:ph type="body" sz="quarter" idx="1"/>
          </p:nvPr>
        </p:nvSpPr>
        <p:spPr>
          <a:prstGeom prst="rect">
            <a:avLst/>
          </a:prstGeom>
        </p:spPr>
        <p:txBody>
          <a:bodyPr/>
          <a:lstStyle>
            <a:lvl1pPr>
              <a:lnSpc>
                <a:spcPct val="100000"/>
              </a:lnSpc>
              <a:defRPr sz="1200">
                <a:latin typeface="Calibri"/>
                <a:ea typeface="Calibri"/>
                <a:cs typeface="Calibri"/>
                <a:sym typeface="Calibri"/>
              </a:defRPr>
            </a:lvl1pPr>
          </a:lstStyle>
          <a:p>
            <a:pPr lvl="0">
              <a:defRPr sz="1800"/>
            </a:pPr>
            <a:r>
              <a:rPr sz="1200"/>
              <a:t> </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el en subtitel">
    <p:bg>
      <p:bgPr>
        <a:solidFill>
          <a:srgbClr val="000000"/>
        </a:solidFill>
      </p:bgPr>
    </p:bg>
    <p:spTree>
      <p:nvGrpSpPr>
        <p:cNvPr id="1" name=""/>
        <p:cNvGrpSpPr/>
        <p:nvPr/>
      </p:nvGrpSpPr>
      <p:grpSpPr>
        <a:xfrm>
          <a:off x="0" y="0"/>
          <a:ext cx="0" cy="0"/>
          <a:chOff x="0" y="0"/>
          <a:chExt cx="0" cy="0"/>
        </a:xfrm>
      </p:grpSpPr>
      <p:sp>
        <p:nvSpPr>
          <p:cNvPr id="6" name="Shape 6"/>
          <p:cNvSpPr/>
          <p:nvPr>
            <p:ph type="title"/>
          </p:nvPr>
        </p:nvSpPr>
        <p:spPr>
          <a:xfrm>
            <a:off x="1270000" y="1638300"/>
            <a:ext cx="10464800" cy="3302000"/>
          </a:xfrm>
          <a:prstGeom prst="rect">
            <a:avLst/>
          </a:prstGeom>
        </p:spPr>
        <p:txBody>
          <a:bodyPr lIns="0" tIns="0" rIns="0" bIns="0" anchor="b"/>
          <a:lstStyle>
            <a:lvl1pPr defTabSz="584200">
              <a:defRPr sz="8000">
                <a:solidFill>
                  <a:srgbClr val="FFFFFF"/>
                </a:solidFill>
                <a:latin typeface="+mn-lt"/>
                <a:ea typeface="+mn-ea"/>
                <a:cs typeface="+mn-cs"/>
                <a:sym typeface="Helvetica Light"/>
              </a:defRPr>
            </a:lvl1pPr>
          </a:lstStyle>
          <a:p>
            <a:pPr lvl="0">
              <a:defRPr sz="1800">
                <a:solidFill>
                  <a:srgbClr val="000000"/>
                </a:solidFill>
              </a:defRPr>
            </a:pPr>
            <a:r>
              <a:rPr sz="8000">
                <a:solidFill>
                  <a:srgbClr val="FFFFFF"/>
                </a:solidFill>
              </a:rPr>
              <a:t>Titeltekst</a:t>
            </a:r>
          </a:p>
        </p:txBody>
      </p:sp>
      <p:sp>
        <p:nvSpPr>
          <p:cNvPr id="7" name="Shape 7"/>
          <p:cNvSpPr/>
          <p:nvPr>
            <p:ph type="body" idx="1"/>
          </p:nvPr>
        </p:nvSpPr>
        <p:spPr>
          <a:xfrm>
            <a:off x="1270000" y="5029200"/>
            <a:ext cx="10464800" cy="1130300"/>
          </a:xfrm>
          <a:prstGeom prst="rect">
            <a:avLst/>
          </a:prstGeom>
        </p:spPr>
        <p:txBody>
          <a:bodyPr lIns="0" tIns="0" rIns="0" bIns="0"/>
          <a:lstStyle>
            <a:lvl1pPr marL="0" indent="0" algn="ctr" defTabSz="584200">
              <a:spcBef>
                <a:spcPts val="0"/>
              </a:spcBef>
              <a:buSzTx/>
              <a:buFontTx/>
              <a:buNone/>
              <a:defRPr sz="3200">
                <a:solidFill>
                  <a:srgbClr val="FFFFFF"/>
                </a:solidFill>
                <a:latin typeface="+mn-lt"/>
                <a:ea typeface="+mn-ea"/>
                <a:cs typeface="+mn-cs"/>
                <a:sym typeface="Helvetica Light"/>
              </a:defRPr>
            </a:lvl1pPr>
            <a:lvl2pPr marL="0" indent="228600" algn="ctr" defTabSz="584200">
              <a:spcBef>
                <a:spcPts val="0"/>
              </a:spcBef>
              <a:buSzTx/>
              <a:buFontTx/>
              <a:buNone/>
              <a:defRPr sz="3200">
                <a:solidFill>
                  <a:srgbClr val="FFFFFF"/>
                </a:solidFill>
                <a:latin typeface="+mn-lt"/>
                <a:ea typeface="+mn-ea"/>
                <a:cs typeface="+mn-cs"/>
                <a:sym typeface="Helvetica Light"/>
              </a:defRPr>
            </a:lvl2pPr>
            <a:lvl3pPr marL="0" indent="457200" algn="ctr" defTabSz="584200">
              <a:spcBef>
                <a:spcPts val="0"/>
              </a:spcBef>
              <a:buSzTx/>
              <a:buFontTx/>
              <a:buNone/>
              <a:defRPr sz="3200">
                <a:solidFill>
                  <a:srgbClr val="FFFFFF"/>
                </a:solidFill>
                <a:latin typeface="+mn-lt"/>
                <a:ea typeface="+mn-ea"/>
                <a:cs typeface="+mn-cs"/>
                <a:sym typeface="Helvetica Light"/>
              </a:defRPr>
            </a:lvl3pPr>
            <a:lvl4pPr marL="0" indent="685800" algn="ctr" defTabSz="584200">
              <a:spcBef>
                <a:spcPts val="0"/>
              </a:spcBef>
              <a:buSzTx/>
              <a:buFontTx/>
              <a:buNone/>
              <a:defRPr sz="3200">
                <a:solidFill>
                  <a:srgbClr val="FFFFFF"/>
                </a:solidFill>
                <a:latin typeface="+mn-lt"/>
                <a:ea typeface="+mn-ea"/>
                <a:cs typeface="+mn-cs"/>
                <a:sym typeface="Helvetica Light"/>
              </a:defRPr>
            </a:lvl4pPr>
            <a:lvl5pPr marL="0" indent="914400" algn="ctr" defTabSz="584200">
              <a:spcBef>
                <a:spcPts val="0"/>
              </a:spcBef>
              <a:buSzTx/>
              <a:buFontTx/>
              <a:buNone/>
              <a:defRPr sz="3200">
                <a:solidFill>
                  <a:srgbClr val="FFFFFF"/>
                </a:solidFill>
                <a:latin typeface="+mn-lt"/>
                <a:ea typeface="+mn-ea"/>
                <a:cs typeface="+mn-cs"/>
                <a:sym typeface="Helvetica Light"/>
              </a:defRPr>
            </a:lvl5pPr>
          </a:lstStyle>
          <a:p>
            <a:pPr lvl="0">
              <a:defRPr sz="1800">
                <a:solidFill>
                  <a:srgbClr val="000000"/>
                </a:solidFill>
              </a:defRPr>
            </a:pPr>
            <a:r>
              <a:rPr sz="3200">
                <a:solidFill>
                  <a:srgbClr val="FFFFFF"/>
                </a:solidFill>
              </a:rPr>
              <a:t>Hoofdtekst - niveau één</a:t>
            </a:r>
            <a:endParaRPr sz="3200">
              <a:solidFill>
                <a:srgbClr val="FFFFFF"/>
              </a:solidFill>
            </a:endParaRPr>
          </a:p>
          <a:p>
            <a:pPr lvl="1">
              <a:defRPr sz="1800">
                <a:solidFill>
                  <a:srgbClr val="000000"/>
                </a:solidFill>
              </a:defRPr>
            </a:pPr>
            <a:r>
              <a:rPr sz="3200">
                <a:solidFill>
                  <a:srgbClr val="FFFFFF"/>
                </a:solidFill>
              </a:rPr>
              <a:t>Hoofdtekst - niveau twee</a:t>
            </a:r>
            <a:endParaRPr sz="3200">
              <a:solidFill>
                <a:srgbClr val="FFFFFF"/>
              </a:solidFill>
            </a:endParaRPr>
          </a:p>
          <a:p>
            <a:pPr lvl="2">
              <a:defRPr sz="1800">
                <a:solidFill>
                  <a:srgbClr val="000000"/>
                </a:solidFill>
              </a:defRPr>
            </a:pPr>
            <a:r>
              <a:rPr sz="3200">
                <a:solidFill>
                  <a:srgbClr val="FFFFFF"/>
                </a:solidFill>
              </a:rPr>
              <a:t>Hoofdtekst - niveau drie</a:t>
            </a:r>
            <a:endParaRPr sz="3200">
              <a:solidFill>
                <a:srgbClr val="FFFFFF"/>
              </a:solidFill>
            </a:endParaRPr>
          </a:p>
          <a:p>
            <a:pPr lvl="3">
              <a:defRPr sz="1800">
                <a:solidFill>
                  <a:srgbClr val="000000"/>
                </a:solidFill>
              </a:defRPr>
            </a:pPr>
            <a:r>
              <a:rPr sz="3200">
                <a:solidFill>
                  <a:srgbClr val="FFFFFF"/>
                </a:solidFill>
              </a:rPr>
              <a:t>Hoofdtekst - niveau vier</a:t>
            </a:r>
            <a:endParaRPr sz="3200">
              <a:solidFill>
                <a:srgbClr val="FFFFFF"/>
              </a:solidFill>
            </a:endParaRPr>
          </a:p>
          <a:p>
            <a:pPr lvl="4">
              <a:defRPr sz="1800">
                <a:solidFill>
                  <a:srgbClr val="000000"/>
                </a:solidFill>
              </a:defRPr>
            </a:pPr>
            <a:r>
              <a:rPr sz="3200">
                <a:solidFill>
                  <a:srgbClr val="FFFFFF"/>
                </a:solidFill>
              </a:rPr>
              <a:t>Hoofdtekst - niveau vijf</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Citaat">
    <p:bg>
      <p:bgPr>
        <a:solidFill>
          <a:srgbClr val="000000"/>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Foto">
    <p:bg>
      <p:bgPr>
        <a:solidFill>
          <a:srgbClr val="000000"/>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Leeg">
    <p:bg>
      <p:bgPr>
        <a:solidFill>
          <a:srgbClr val="000000"/>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31" name="Shape 31"/>
          <p:cNvSpPr/>
          <p:nvPr>
            <p:ph type="title"/>
          </p:nvPr>
        </p:nvSpPr>
        <p:spPr>
          <a:xfrm>
            <a:off x="975359" y="2623537"/>
            <a:ext cx="11054082" cy="2903503"/>
          </a:xfrm>
          <a:prstGeom prst="rect">
            <a:avLst/>
          </a:prstGeom>
        </p:spPr>
        <p:txBody>
          <a:bodyPr/>
          <a:lstStyle/>
          <a:p>
            <a:pPr lvl="0">
              <a:defRPr sz="1800">
                <a:solidFill>
                  <a:srgbClr val="000000"/>
                </a:solidFill>
              </a:defRPr>
            </a:pPr>
            <a:r>
              <a:rPr sz="6200">
                <a:solidFill>
                  <a:srgbClr val="F9F1FA"/>
                </a:solidFill>
              </a:rPr>
              <a:t>Titeltekst</a:t>
            </a:r>
          </a:p>
        </p:txBody>
      </p:sp>
      <p:sp>
        <p:nvSpPr>
          <p:cNvPr id="32" name="Shape 32"/>
          <p:cNvSpPr/>
          <p:nvPr>
            <p:ph type="body" idx="1"/>
          </p:nvPr>
        </p:nvSpPr>
        <p:spPr>
          <a:xfrm>
            <a:off x="1950719" y="5527040"/>
            <a:ext cx="9103361" cy="4226561"/>
          </a:xfrm>
          <a:prstGeom prst="rect">
            <a:avLst/>
          </a:prstGeom>
        </p:spPr>
        <p:txBody>
          <a:bodyPr/>
          <a:lstStyle>
            <a:lvl1pPr marL="0" indent="0" algn="ctr">
              <a:buSzTx/>
              <a:buFontTx/>
              <a:buNone/>
              <a:defRPr>
                <a:solidFill>
                  <a:srgbClr val="FBF5FB"/>
                </a:solidFill>
              </a:defRPr>
            </a:lvl1pPr>
            <a:lvl2pPr marL="0" indent="457200" algn="ctr">
              <a:buSzTx/>
              <a:buFontTx/>
              <a:buNone/>
              <a:defRPr>
                <a:solidFill>
                  <a:srgbClr val="FBF5FB"/>
                </a:solidFill>
              </a:defRPr>
            </a:lvl2pPr>
            <a:lvl3pPr marL="0" indent="914400" algn="ctr">
              <a:buSzTx/>
              <a:buFontTx/>
              <a:buNone/>
              <a:defRPr>
                <a:solidFill>
                  <a:srgbClr val="FBF5FB"/>
                </a:solidFill>
              </a:defRPr>
            </a:lvl3pPr>
            <a:lvl4pPr marL="0" indent="1371600" algn="ctr">
              <a:buSzTx/>
              <a:buFontTx/>
              <a:buNone/>
              <a:defRPr>
                <a:solidFill>
                  <a:srgbClr val="FBF5FB"/>
                </a:solidFill>
              </a:defRPr>
            </a:lvl4pPr>
            <a:lvl5pPr marL="0" indent="1828800" algn="ctr">
              <a:buSzTx/>
              <a:buFontTx/>
              <a:buNone/>
              <a:defRPr>
                <a:solidFill>
                  <a:srgbClr val="FBF5FB"/>
                </a:solidFill>
              </a:defRPr>
            </a:lvl5pPr>
          </a:lstStyle>
          <a:p>
            <a:pPr lvl="0">
              <a:defRPr sz="1800">
                <a:solidFill>
                  <a:srgbClr val="000000"/>
                </a:solidFill>
              </a:defRPr>
            </a:pPr>
            <a:r>
              <a:rPr sz="4400">
                <a:solidFill>
                  <a:srgbClr val="FBF5FB"/>
                </a:solidFill>
              </a:rPr>
              <a:t>Hoofdtekst - niveau één</a:t>
            </a:r>
            <a:endParaRPr sz="4400">
              <a:solidFill>
                <a:srgbClr val="FBF5FB"/>
              </a:solidFill>
            </a:endParaRPr>
          </a:p>
          <a:p>
            <a:pPr lvl="1">
              <a:defRPr sz="1800">
                <a:solidFill>
                  <a:srgbClr val="000000"/>
                </a:solidFill>
              </a:defRPr>
            </a:pPr>
            <a:r>
              <a:rPr sz="4400">
                <a:solidFill>
                  <a:srgbClr val="FBF5FB"/>
                </a:solidFill>
              </a:rPr>
              <a:t>Hoofdtekst - niveau twee</a:t>
            </a:r>
            <a:endParaRPr sz="4400">
              <a:solidFill>
                <a:srgbClr val="FBF5FB"/>
              </a:solidFill>
            </a:endParaRPr>
          </a:p>
          <a:p>
            <a:pPr lvl="2">
              <a:defRPr sz="1800">
                <a:solidFill>
                  <a:srgbClr val="000000"/>
                </a:solidFill>
              </a:defRPr>
            </a:pPr>
            <a:r>
              <a:rPr sz="4400">
                <a:solidFill>
                  <a:srgbClr val="FBF5FB"/>
                </a:solidFill>
              </a:rPr>
              <a:t>Hoofdtekst - niveau drie</a:t>
            </a:r>
            <a:endParaRPr sz="4400">
              <a:solidFill>
                <a:srgbClr val="FBF5FB"/>
              </a:solidFill>
            </a:endParaRPr>
          </a:p>
          <a:p>
            <a:pPr lvl="3">
              <a:defRPr sz="1800">
                <a:solidFill>
                  <a:srgbClr val="000000"/>
                </a:solidFill>
              </a:defRPr>
            </a:pPr>
            <a:r>
              <a:rPr sz="4400">
                <a:solidFill>
                  <a:srgbClr val="FBF5FB"/>
                </a:solidFill>
              </a:rPr>
              <a:t>Hoofdtekst - niveau vier</a:t>
            </a:r>
            <a:endParaRPr sz="4400">
              <a:solidFill>
                <a:srgbClr val="FBF5FB"/>
              </a:solidFill>
            </a:endParaRPr>
          </a:p>
          <a:p>
            <a:pPr lvl="4">
              <a:defRPr sz="1800">
                <a:solidFill>
                  <a:srgbClr val="000000"/>
                </a:solidFill>
              </a:defRPr>
            </a:pPr>
            <a:r>
              <a:rPr sz="4400">
                <a:solidFill>
                  <a:srgbClr val="FBF5FB"/>
                </a:solidFill>
              </a:rPr>
              <a:t>Hoofdtekst - niveau vijf</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35" name="Shape 35"/>
          <p:cNvSpPr/>
          <p:nvPr>
            <p:ph type="title"/>
          </p:nvPr>
        </p:nvSpPr>
        <p:spPr>
          <a:prstGeom prst="rect">
            <a:avLst/>
          </a:prstGeom>
        </p:spPr>
        <p:txBody>
          <a:bodyPr/>
          <a:lstStyle/>
          <a:p>
            <a:pPr lvl="0">
              <a:defRPr sz="1800">
                <a:solidFill>
                  <a:srgbClr val="000000"/>
                </a:solidFill>
              </a:defRPr>
            </a:pPr>
            <a:r>
              <a:rPr sz="6200">
                <a:solidFill>
                  <a:srgbClr val="F9F1FA"/>
                </a:solidFill>
              </a:rPr>
              <a:t>Titeltekst</a:t>
            </a:r>
          </a:p>
        </p:txBody>
      </p:sp>
      <p:sp>
        <p:nvSpPr>
          <p:cNvPr id="36" name="Shape 36"/>
          <p:cNvSpPr/>
          <p:nvPr>
            <p:ph type="body" idx="1"/>
          </p:nvPr>
        </p:nvSpPr>
        <p:spPr>
          <a:prstGeom prst="rect">
            <a:avLst/>
          </a:prstGeom>
        </p:spPr>
        <p:txBody>
          <a:bodyPr/>
          <a:lstStyle/>
          <a:p>
            <a:pPr lvl="0">
              <a:defRPr sz="1800">
                <a:solidFill>
                  <a:srgbClr val="000000"/>
                </a:solidFill>
              </a:defRPr>
            </a:pPr>
            <a:r>
              <a:rPr sz="4400">
                <a:solidFill>
                  <a:srgbClr val="F9F1FA"/>
                </a:solidFill>
              </a:rPr>
              <a:t>Hoofdtekst - niveau één</a:t>
            </a:r>
            <a:endParaRPr sz="4400">
              <a:solidFill>
                <a:srgbClr val="F9F1FA"/>
              </a:solidFill>
            </a:endParaRPr>
          </a:p>
          <a:p>
            <a:pPr lvl="1">
              <a:defRPr sz="1800">
                <a:solidFill>
                  <a:srgbClr val="000000"/>
                </a:solidFill>
              </a:defRPr>
            </a:pPr>
            <a:r>
              <a:rPr sz="4400">
                <a:solidFill>
                  <a:srgbClr val="F9F1FA"/>
                </a:solidFill>
              </a:rPr>
              <a:t>Hoofdtekst - niveau twee</a:t>
            </a:r>
            <a:endParaRPr sz="4400">
              <a:solidFill>
                <a:srgbClr val="F9F1FA"/>
              </a:solidFill>
            </a:endParaRPr>
          </a:p>
          <a:p>
            <a:pPr lvl="2">
              <a:defRPr sz="1800">
                <a:solidFill>
                  <a:srgbClr val="000000"/>
                </a:solidFill>
              </a:defRPr>
            </a:pPr>
            <a:r>
              <a:rPr sz="4400">
                <a:solidFill>
                  <a:srgbClr val="F9F1FA"/>
                </a:solidFill>
              </a:rPr>
              <a:t>Hoofdtekst - niveau drie</a:t>
            </a:r>
            <a:endParaRPr sz="4400">
              <a:solidFill>
                <a:srgbClr val="F9F1FA"/>
              </a:solidFill>
            </a:endParaRPr>
          </a:p>
          <a:p>
            <a:pPr lvl="3">
              <a:defRPr sz="1800">
                <a:solidFill>
                  <a:srgbClr val="000000"/>
                </a:solidFill>
              </a:defRPr>
            </a:pPr>
            <a:r>
              <a:rPr sz="4400">
                <a:solidFill>
                  <a:srgbClr val="F9F1FA"/>
                </a:solidFill>
              </a:rPr>
              <a:t>Hoofdtekst - niveau vier</a:t>
            </a:r>
            <a:endParaRPr sz="4400">
              <a:solidFill>
                <a:srgbClr val="F9F1FA"/>
              </a:solidFill>
            </a:endParaRPr>
          </a:p>
          <a:p>
            <a:pPr lvl="4">
              <a:defRPr sz="1800">
                <a:solidFill>
                  <a:srgbClr val="000000"/>
                </a:solidFill>
              </a:defRPr>
            </a:pPr>
            <a:r>
              <a:rPr sz="4400">
                <a:solidFill>
                  <a:srgbClr val="F9F1FA"/>
                </a:solidFill>
              </a:rPr>
              <a:t>Hoofdtekst - niveau vijf</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39" name="Shape 39"/>
          <p:cNvSpPr/>
          <p:nvPr>
            <p:ph type="title"/>
          </p:nvPr>
        </p:nvSpPr>
        <p:spPr>
          <a:xfrm>
            <a:off x="975359" y="2623537"/>
            <a:ext cx="11054082" cy="2903503"/>
          </a:xfrm>
          <a:prstGeom prst="rect">
            <a:avLst/>
          </a:prstGeom>
        </p:spPr>
        <p:txBody>
          <a:bodyPr/>
          <a:lstStyle/>
          <a:p>
            <a:pPr lvl="0">
              <a:defRPr sz="1800">
                <a:solidFill>
                  <a:srgbClr val="000000"/>
                </a:solidFill>
              </a:defRPr>
            </a:pPr>
            <a:r>
              <a:rPr sz="6200">
                <a:solidFill>
                  <a:srgbClr val="F9F1FA"/>
                </a:solidFill>
              </a:rPr>
              <a:t>Titeltekst</a:t>
            </a:r>
          </a:p>
        </p:txBody>
      </p:sp>
      <p:sp>
        <p:nvSpPr>
          <p:cNvPr id="40" name="Shape 40"/>
          <p:cNvSpPr/>
          <p:nvPr>
            <p:ph type="body" idx="1"/>
          </p:nvPr>
        </p:nvSpPr>
        <p:spPr>
          <a:xfrm>
            <a:off x="1950719" y="5527040"/>
            <a:ext cx="9103361" cy="4226561"/>
          </a:xfrm>
          <a:prstGeom prst="rect">
            <a:avLst/>
          </a:prstGeom>
        </p:spPr>
        <p:txBody>
          <a:bodyPr/>
          <a:lstStyle>
            <a:lvl1pPr marL="0" indent="0" algn="ctr">
              <a:buSzTx/>
              <a:buFontTx/>
              <a:buNone/>
              <a:defRPr>
                <a:solidFill>
                  <a:srgbClr val="FBF5FB"/>
                </a:solidFill>
              </a:defRPr>
            </a:lvl1pPr>
            <a:lvl2pPr marL="0" indent="457200" algn="ctr">
              <a:buSzTx/>
              <a:buFontTx/>
              <a:buNone/>
              <a:defRPr>
                <a:solidFill>
                  <a:srgbClr val="FBF5FB"/>
                </a:solidFill>
              </a:defRPr>
            </a:lvl2pPr>
            <a:lvl3pPr marL="0" indent="914400" algn="ctr">
              <a:buSzTx/>
              <a:buFontTx/>
              <a:buNone/>
              <a:defRPr>
                <a:solidFill>
                  <a:srgbClr val="FBF5FB"/>
                </a:solidFill>
              </a:defRPr>
            </a:lvl3pPr>
            <a:lvl4pPr marL="0" indent="1371600" algn="ctr">
              <a:buSzTx/>
              <a:buFontTx/>
              <a:buNone/>
              <a:defRPr>
                <a:solidFill>
                  <a:srgbClr val="FBF5FB"/>
                </a:solidFill>
              </a:defRPr>
            </a:lvl4pPr>
            <a:lvl5pPr marL="0" indent="1828800" algn="ctr">
              <a:buSzTx/>
              <a:buFontTx/>
              <a:buNone/>
              <a:defRPr>
                <a:solidFill>
                  <a:srgbClr val="FBF5FB"/>
                </a:solidFill>
              </a:defRPr>
            </a:lvl5pPr>
          </a:lstStyle>
          <a:p>
            <a:pPr lvl="0">
              <a:defRPr sz="1800">
                <a:solidFill>
                  <a:srgbClr val="000000"/>
                </a:solidFill>
              </a:defRPr>
            </a:pPr>
            <a:r>
              <a:rPr sz="4400">
                <a:solidFill>
                  <a:srgbClr val="FBF5FB"/>
                </a:solidFill>
              </a:rPr>
              <a:t>Hoofdtekst - niveau één</a:t>
            </a:r>
            <a:endParaRPr sz="4400">
              <a:solidFill>
                <a:srgbClr val="FBF5FB"/>
              </a:solidFill>
            </a:endParaRPr>
          </a:p>
          <a:p>
            <a:pPr lvl="1">
              <a:defRPr sz="1800">
                <a:solidFill>
                  <a:srgbClr val="000000"/>
                </a:solidFill>
              </a:defRPr>
            </a:pPr>
            <a:r>
              <a:rPr sz="4400">
                <a:solidFill>
                  <a:srgbClr val="FBF5FB"/>
                </a:solidFill>
              </a:rPr>
              <a:t>Hoofdtekst - niveau twee</a:t>
            </a:r>
            <a:endParaRPr sz="4400">
              <a:solidFill>
                <a:srgbClr val="FBF5FB"/>
              </a:solidFill>
            </a:endParaRPr>
          </a:p>
          <a:p>
            <a:pPr lvl="2">
              <a:defRPr sz="1800">
                <a:solidFill>
                  <a:srgbClr val="000000"/>
                </a:solidFill>
              </a:defRPr>
            </a:pPr>
            <a:r>
              <a:rPr sz="4400">
                <a:solidFill>
                  <a:srgbClr val="FBF5FB"/>
                </a:solidFill>
              </a:rPr>
              <a:t>Hoofdtekst - niveau drie</a:t>
            </a:r>
            <a:endParaRPr sz="4400">
              <a:solidFill>
                <a:srgbClr val="FBF5FB"/>
              </a:solidFill>
            </a:endParaRPr>
          </a:p>
          <a:p>
            <a:pPr lvl="3">
              <a:defRPr sz="1800">
                <a:solidFill>
                  <a:srgbClr val="000000"/>
                </a:solidFill>
              </a:defRPr>
            </a:pPr>
            <a:r>
              <a:rPr sz="4400">
                <a:solidFill>
                  <a:srgbClr val="FBF5FB"/>
                </a:solidFill>
              </a:rPr>
              <a:t>Hoofdtekst - niveau vier</a:t>
            </a:r>
            <a:endParaRPr sz="4400">
              <a:solidFill>
                <a:srgbClr val="FBF5FB"/>
              </a:solidFill>
            </a:endParaRPr>
          </a:p>
          <a:p>
            <a:pPr lvl="4">
              <a:defRPr sz="1800">
                <a:solidFill>
                  <a:srgbClr val="000000"/>
                </a:solidFill>
              </a:defRPr>
            </a:pPr>
            <a:r>
              <a:rPr sz="4400">
                <a:solidFill>
                  <a:srgbClr val="FBF5FB"/>
                </a:solidFill>
              </a:rPr>
              <a:t>Hoofdtekst - niveau vijf</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43" name="Shape 43"/>
          <p:cNvSpPr/>
          <p:nvPr>
            <p:ph type="title"/>
          </p:nvPr>
        </p:nvSpPr>
        <p:spPr>
          <a:prstGeom prst="rect">
            <a:avLst/>
          </a:prstGeom>
        </p:spPr>
        <p:txBody>
          <a:bodyPr/>
          <a:lstStyle/>
          <a:p>
            <a:pPr lvl="0">
              <a:defRPr sz="1800">
                <a:solidFill>
                  <a:srgbClr val="000000"/>
                </a:solidFill>
              </a:defRPr>
            </a:pPr>
            <a:r>
              <a:rPr sz="6200">
                <a:solidFill>
                  <a:srgbClr val="F9F1FA"/>
                </a:solidFill>
              </a:rPr>
              <a:t>Titeltekst</a:t>
            </a:r>
          </a:p>
        </p:txBody>
      </p:sp>
      <p:sp>
        <p:nvSpPr>
          <p:cNvPr id="44" name="Shape 44"/>
          <p:cNvSpPr/>
          <p:nvPr>
            <p:ph type="body" idx="1"/>
          </p:nvPr>
        </p:nvSpPr>
        <p:spPr>
          <a:prstGeom prst="rect">
            <a:avLst/>
          </a:prstGeom>
        </p:spPr>
        <p:txBody>
          <a:bodyPr/>
          <a:lstStyle/>
          <a:p>
            <a:pPr lvl="0">
              <a:defRPr sz="1800">
                <a:solidFill>
                  <a:srgbClr val="000000"/>
                </a:solidFill>
              </a:defRPr>
            </a:pPr>
            <a:r>
              <a:rPr sz="4400">
                <a:solidFill>
                  <a:srgbClr val="F9F1FA"/>
                </a:solidFill>
              </a:rPr>
              <a:t>Hoofdtekst - niveau één</a:t>
            </a:r>
            <a:endParaRPr sz="4400">
              <a:solidFill>
                <a:srgbClr val="F9F1FA"/>
              </a:solidFill>
            </a:endParaRPr>
          </a:p>
          <a:p>
            <a:pPr lvl="1">
              <a:defRPr sz="1800">
                <a:solidFill>
                  <a:srgbClr val="000000"/>
                </a:solidFill>
              </a:defRPr>
            </a:pPr>
            <a:r>
              <a:rPr sz="4400">
                <a:solidFill>
                  <a:srgbClr val="F9F1FA"/>
                </a:solidFill>
              </a:rPr>
              <a:t>Hoofdtekst - niveau twee</a:t>
            </a:r>
            <a:endParaRPr sz="4400">
              <a:solidFill>
                <a:srgbClr val="F9F1FA"/>
              </a:solidFill>
            </a:endParaRPr>
          </a:p>
          <a:p>
            <a:pPr lvl="2">
              <a:defRPr sz="1800">
                <a:solidFill>
                  <a:srgbClr val="000000"/>
                </a:solidFill>
              </a:defRPr>
            </a:pPr>
            <a:r>
              <a:rPr sz="4400">
                <a:solidFill>
                  <a:srgbClr val="F9F1FA"/>
                </a:solidFill>
              </a:rPr>
              <a:t>Hoofdtekst - niveau drie</a:t>
            </a:r>
            <a:endParaRPr sz="4400">
              <a:solidFill>
                <a:srgbClr val="F9F1FA"/>
              </a:solidFill>
            </a:endParaRPr>
          </a:p>
          <a:p>
            <a:pPr lvl="3">
              <a:defRPr sz="1800">
                <a:solidFill>
                  <a:srgbClr val="000000"/>
                </a:solidFill>
              </a:defRPr>
            </a:pPr>
            <a:r>
              <a:rPr sz="4400">
                <a:solidFill>
                  <a:srgbClr val="F9F1FA"/>
                </a:solidFill>
              </a:rPr>
              <a:t>Hoofdtekst - niveau vier</a:t>
            </a:r>
            <a:endParaRPr sz="4400">
              <a:solidFill>
                <a:srgbClr val="F9F1FA"/>
              </a:solidFill>
            </a:endParaRPr>
          </a:p>
          <a:p>
            <a:pPr lvl="4">
              <a:defRPr sz="1800">
                <a:solidFill>
                  <a:srgbClr val="000000"/>
                </a:solidFill>
              </a:defRPr>
            </a:pPr>
            <a:r>
              <a:rPr sz="4400">
                <a:solidFill>
                  <a:srgbClr val="F9F1FA"/>
                </a:solidFill>
              </a:rPr>
              <a:t>Hoofdtekst - niveau vijf</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47" name="Shape 47"/>
          <p:cNvSpPr/>
          <p:nvPr>
            <p:ph type="title"/>
          </p:nvPr>
        </p:nvSpPr>
        <p:spPr>
          <a:xfrm>
            <a:off x="975359" y="2623537"/>
            <a:ext cx="11054082" cy="2903503"/>
          </a:xfrm>
          <a:prstGeom prst="rect">
            <a:avLst/>
          </a:prstGeom>
        </p:spPr>
        <p:txBody>
          <a:bodyPr/>
          <a:lstStyle/>
          <a:p>
            <a:pPr lvl="0">
              <a:defRPr sz="1800">
                <a:solidFill>
                  <a:srgbClr val="000000"/>
                </a:solidFill>
              </a:defRPr>
            </a:pPr>
            <a:r>
              <a:rPr sz="6200">
                <a:solidFill>
                  <a:srgbClr val="F9F1FA"/>
                </a:solidFill>
              </a:rPr>
              <a:t>Titeltekst</a:t>
            </a:r>
          </a:p>
        </p:txBody>
      </p:sp>
      <p:sp>
        <p:nvSpPr>
          <p:cNvPr id="48" name="Shape 48"/>
          <p:cNvSpPr/>
          <p:nvPr>
            <p:ph type="body" idx="1"/>
          </p:nvPr>
        </p:nvSpPr>
        <p:spPr>
          <a:xfrm>
            <a:off x="1950719" y="5527040"/>
            <a:ext cx="9103361" cy="4226561"/>
          </a:xfrm>
          <a:prstGeom prst="rect">
            <a:avLst/>
          </a:prstGeom>
        </p:spPr>
        <p:txBody>
          <a:bodyPr/>
          <a:lstStyle>
            <a:lvl1pPr marL="0" indent="0" algn="ctr">
              <a:buSzTx/>
              <a:buFontTx/>
              <a:buNone/>
              <a:defRPr>
                <a:solidFill>
                  <a:srgbClr val="FBF5FB"/>
                </a:solidFill>
              </a:defRPr>
            </a:lvl1pPr>
            <a:lvl2pPr marL="0" indent="457200" algn="ctr">
              <a:buSzTx/>
              <a:buFontTx/>
              <a:buNone/>
              <a:defRPr>
                <a:solidFill>
                  <a:srgbClr val="FBF5FB"/>
                </a:solidFill>
              </a:defRPr>
            </a:lvl2pPr>
            <a:lvl3pPr marL="0" indent="914400" algn="ctr">
              <a:buSzTx/>
              <a:buFontTx/>
              <a:buNone/>
              <a:defRPr>
                <a:solidFill>
                  <a:srgbClr val="FBF5FB"/>
                </a:solidFill>
              </a:defRPr>
            </a:lvl3pPr>
            <a:lvl4pPr marL="0" indent="1371600" algn="ctr">
              <a:buSzTx/>
              <a:buFontTx/>
              <a:buNone/>
              <a:defRPr>
                <a:solidFill>
                  <a:srgbClr val="FBF5FB"/>
                </a:solidFill>
              </a:defRPr>
            </a:lvl4pPr>
            <a:lvl5pPr marL="0" indent="1828800" algn="ctr">
              <a:buSzTx/>
              <a:buFontTx/>
              <a:buNone/>
              <a:defRPr>
                <a:solidFill>
                  <a:srgbClr val="FBF5FB"/>
                </a:solidFill>
              </a:defRPr>
            </a:lvl5pPr>
          </a:lstStyle>
          <a:p>
            <a:pPr lvl="0">
              <a:defRPr sz="1800">
                <a:solidFill>
                  <a:srgbClr val="000000"/>
                </a:solidFill>
              </a:defRPr>
            </a:pPr>
            <a:r>
              <a:rPr sz="4400">
                <a:solidFill>
                  <a:srgbClr val="FBF5FB"/>
                </a:solidFill>
              </a:rPr>
              <a:t>Hoofdtekst - niveau één</a:t>
            </a:r>
            <a:endParaRPr sz="4400">
              <a:solidFill>
                <a:srgbClr val="FBF5FB"/>
              </a:solidFill>
            </a:endParaRPr>
          </a:p>
          <a:p>
            <a:pPr lvl="1">
              <a:defRPr sz="1800">
                <a:solidFill>
                  <a:srgbClr val="000000"/>
                </a:solidFill>
              </a:defRPr>
            </a:pPr>
            <a:r>
              <a:rPr sz="4400">
                <a:solidFill>
                  <a:srgbClr val="FBF5FB"/>
                </a:solidFill>
              </a:rPr>
              <a:t>Hoofdtekst - niveau twee</a:t>
            </a:r>
            <a:endParaRPr sz="4400">
              <a:solidFill>
                <a:srgbClr val="FBF5FB"/>
              </a:solidFill>
            </a:endParaRPr>
          </a:p>
          <a:p>
            <a:pPr lvl="2">
              <a:defRPr sz="1800">
                <a:solidFill>
                  <a:srgbClr val="000000"/>
                </a:solidFill>
              </a:defRPr>
            </a:pPr>
            <a:r>
              <a:rPr sz="4400">
                <a:solidFill>
                  <a:srgbClr val="FBF5FB"/>
                </a:solidFill>
              </a:rPr>
              <a:t>Hoofdtekst - niveau drie</a:t>
            </a:r>
            <a:endParaRPr sz="4400">
              <a:solidFill>
                <a:srgbClr val="FBF5FB"/>
              </a:solidFill>
            </a:endParaRPr>
          </a:p>
          <a:p>
            <a:pPr lvl="3">
              <a:defRPr sz="1800">
                <a:solidFill>
                  <a:srgbClr val="000000"/>
                </a:solidFill>
              </a:defRPr>
            </a:pPr>
            <a:r>
              <a:rPr sz="4400">
                <a:solidFill>
                  <a:srgbClr val="FBF5FB"/>
                </a:solidFill>
              </a:rPr>
              <a:t>Hoofdtekst - niveau vier</a:t>
            </a:r>
            <a:endParaRPr sz="4400">
              <a:solidFill>
                <a:srgbClr val="FBF5FB"/>
              </a:solidFill>
            </a:endParaRPr>
          </a:p>
          <a:p>
            <a:pPr lvl="4">
              <a:defRPr sz="1800">
                <a:solidFill>
                  <a:srgbClr val="000000"/>
                </a:solidFill>
              </a:defRPr>
            </a:pPr>
            <a:r>
              <a:rPr sz="4400">
                <a:solidFill>
                  <a:srgbClr val="FBF5FB"/>
                </a:solidFill>
              </a:rPr>
              <a:t>Hoofdtekst - niveau vijf</a:t>
            </a:r>
          </a:p>
        </p:txBody>
      </p:sp>
      <p:sp>
        <p:nvSpPr>
          <p:cNvPr id="49" name="Shape 4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Foto - horizontaal">
    <p:bg>
      <p:bgPr>
        <a:solidFill>
          <a:srgbClr val="000000"/>
        </a:solidFill>
      </p:bgPr>
    </p:bg>
    <p:spTree>
      <p:nvGrpSpPr>
        <p:cNvPr id="1" name=""/>
        <p:cNvGrpSpPr/>
        <p:nvPr/>
      </p:nvGrpSpPr>
      <p:grpSpPr>
        <a:xfrm>
          <a:off x="0" y="0"/>
          <a:ext cx="0" cy="0"/>
          <a:chOff x="0" y="0"/>
          <a:chExt cx="0" cy="0"/>
        </a:xfrm>
      </p:grpSpPr>
      <p:sp>
        <p:nvSpPr>
          <p:cNvPr id="9" name="Shape 9"/>
          <p:cNvSpPr/>
          <p:nvPr>
            <p:ph type="title"/>
          </p:nvPr>
        </p:nvSpPr>
        <p:spPr>
          <a:xfrm>
            <a:off x="1270000" y="6718300"/>
            <a:ext cx="10464800" cy="1422400"/>
          </a:xfrm>
          <a:prstGeom prst="rect">
            <a:avLst/>
          </a:prstGeom>
        </p:spPr>
        <p:txBody>
          <a:bodyPr lIns="0" tIns="0" rIns="0" bIns="0"/>
          <a:lstStyle>
            <a:lvl1pPr defTabSz="584200">
              <a:defRPr sz="8000">
                <a:solidFill>
                  <a:srgbClr val="FFFFFF"/>
                </a:solidFill>
                <a:latin typeface="+mn-lt"/>
                <a:ea typeface="+mn-ea"/>
                <a:cs typeface="+mn-cs"/>
                <a:sym typeface="Helvetica Light"/>
              </a:defRPr>
            </a:lvl1pPr>
          </a:lstStyle>
          <a:p>
            <a:pPr lvl="0">
              <a:defRPr sz="1800">
                <a:solidFill>
                  <a:srgbClr val="000000"/>
                </a:solidFill>
              </a:defRPr>
            </a:pPr>
            <a:r>
              <a:rPr sz="8000">
                <a:solidFill>
                  <a:srgbClr val="FFFFFF"/>
                </a:solidFill>
              </a:rPr>
              <a:t>Titeltekst</a:t>
            </a:r>
          </a:p>
        </p:txBody>
      </p:sp>
      <p:sp>
        <p:nvSpPr>
          <p:cNvPr id="10" name="Shape 10"/>
          <p:cNvSpPr/>
          <p:nvPr>
            <p:ph type="body" idx="1"/>
          </p:nvPr>
        </p:nvSpPr>
        <p:spPr>
          <a:xfrm>
            <a:off x="1270000" y="8191500"/>
            <a:ext cx="10464800" cy="1130300"/>
          </a:xfrm>
          <a:prstGeom prst="rect">
            <a:avLst/>
          </a:prstGeom>
        </p:spPr>
        <p:txBody>
          <a:bodyPr lIns="0" tIns="0" rIns="0" bIns="0"/>
          <a:lstStyle>
            <a:lvl1pPr marL="0" indent="0" algn="ctr" defTabSz="584200">
              <a:spcBef>
                <a:spcPts val="0"/>
              </a:spcBef>
              <a:buSzTx/>
              <a:buFontTx/>
              <a:buNone/>
              <a:defRPr sz="3200">
                <a:solidFill>
                  <a:srgbClr val="FFFFFF"/>
                </a:solidFill>
                <a:latin typeface="+mn-lt"/>
                <a:ea typeface="+mn-ea"/>
                <a:cs typeface="+mn-cs"/>
                <a:sym typeface="Helvetica Light"/>
              </a:defRPr>
            </a:lvl1pPr>
            <a:lvl2pPr marL="0" indent="228600" algn="ctr" defTabSz="584200">
              <a:spcBef>
                <a:spcPts val="0"/>
              </a:spcBef>
              <a:buSzTx/>
              <a:buFontTx/>
              <a:buNone/>
              <a:defRPr sz="3200">
                <a:solidFill>
                  <a:srgbClr val="FFFFFF"/>
                </a:solidFill>
                <a:latin typeface="+mn-lt"/>
                <a:ea typeface="+mn-ea"/>
                <a:cs typeface="+mn-cs"/>
                <a:sym typeface="Helvetica Light"/>
              </a:defRPr>
            </a:lvl2pPr>
            <a:lvl3pPr marL="0" indent="457200" algn="ctr" defTabSz="584200">
              <a:spcBef>
                <a:spcPts val="0"/>
              </a:spcBef>
              <a:buSzTx/>
              <a:buFontTx/>
              <a:buNone/>
              <a:defRPr sz="3200">
                <a:solidFill>
                  <a:srgbClr val="FFFFFF"/>
                </a:solidFill>
                <a:latin typeface="+mn-lt"/>
                <a:ea typeface="+mn-ea"/>
                <a:cs typeface="+mn-cs"/>
                <a:sym typeface="Helvetica Light"/>
              </a:defRPr>
            </a:lvl3pPr>
            <a:lvl4pPr marL="0" indent="685800" algn="ctr" defTabSz="584200">
              <a:spcBef>
                <a:spcPts val="0"/>
              </a:spcBef>
              <a:buSzTx/>
              <a:buFontTx/>
              <a:buNone/>
              <a:defRPr sz="3200">
                <a:solidFill>
                  <a:srgbClr val="FFFFFF"/>
                </a:solidFill>
                <a:latin typeface="+mn-lt"/>
                <a:ea typeface="+mn-ea"/>
                <a:cs typeface="+mn-cs"/>
                <a:sym typeface="Helvetica Light"/>
              </a:defRPr>
            </a:lvl4pPr>
            <a:lvl5pPr marL="0" indent="914400" algn="ctr" defTabSz="584200">
              <a:spcBef>
                <a:spcPts val="0"/>
              </a:spcBef>
              <a:buSzTx/>
              <a:buFontTx/>
              <a:buNone/>
              <a:defRPr sz="3200">
                <a:solidFill>
                  <a:srgbClr val="FFFFFF"/>
                </a:solidFill>
                <a:latin typeface="+mn-lt"/>
                <a:ea typeface="+mn-ea"/>
                <a:cs typeface="+mn-cs"/>
                <a:sym typeface="Helvetica Light"/>
              </a:defRPr>
            </a:lvl5pPr>
          </a:lstStyle>
          <a:p>
            <a:pPr lvl="0">
              <a:defRPr sz="1800">
                <a:solidFill>
                  <a:srgbClr val="000000"/>
                </a:solidFill>
              </a:defRPr>
            </a:pPr>
            <a:r>
              <a:rPr sz="3200">
                <a:solidFill>
                  <a:srgbClr val="FFFFFF"/>
                </a:solidFill>
              </a:rPr>
              <a:t>Hoofdtekst - niveau één</a:t>
            </a:r>
            <a:endParaRPr sz="3200">
              <a:solidFill>
                <a:srgbClr val="FFFFFF"/>
              </a:solidFill>
            </a:endParaRPr>
          </a:p>
          <a:p>
            <a:pPr lvl="1">
              <a:defRPr sz="1800">
                <a:solidFill>
                  <a:srgbClr val="000000"/>
                </a:solidFill>
              </a:defRPr>
            </a:pPr>
            <a:r>
              <a:rPr sz="3200">
                <a:solidFill>
                  <a:srgbClr val="FFFFFF"/>
                </a:solidFill>
              </a:rPr>
              <a:t>Hoofdtekst - niveau twee</a:t>
            </a:r>
            <a:endParaRPr sz="3200">
              <a:solidFill>
                <a:srgbClr val="FFFFFF"/>
              </a:solidFill>
            </a:endParaRPr>
          </a:p>
          <a:p>
            <a:pPr lvl="2">
              <a:defRPr sz="1800">
                <a:solidFill>
                  <a:srgbClr val="000000"/>
                </a:solidFill>
              </a:defRPr>
            </a:pPr>
            <a:r>
              <a:rPr sz="3200">
                <a:solidFill>
                  <a:srgbClr val="FFFFFF"/>
                </a:solidFill>
              </a:rPr>
              <a:t>Hoofdtekst - niveau drie</a:t>
            </a:r>
            <a:endParaRPr sz="3200">
              <a:solidFill>
                <a:srgbClr val="FFFFFF"/>
              </a:solidFill>
            </a:endParaRPr>
          </a:p>
          <a:p>
            <a:pPr lvl="3">
              <a:defRPr sz="1800">
                <a:solidFill>
                  <a:srgbClr val="000000"/>
                </a:solidFill>
              </a:defRPr>
            </a:pPr>
            <a:r>
              <a:rPr sz="3200">
                <a:solidFill>
                  <a:srgbClr val="FFFFFF"/>
                </a:solidFill>
              </a:rPr>
              <a:t>Hoofdtekst - niveau vier</a:t>
            </a:r>
            <a:endParaRPr sz="3200">
              <a:solidFill>
                <a:srgbClr val="FFFFFF"/>
              </a:solidFill>
            </a:endParaRPr>
          </a:p>
          <a:p>
            <a:pPr lvl="4">
              <a:defRPr sz="1800">
                <a:solidFill>
                  <a:srgbClr val="000000"/>
                </a:solidFill>
              </a:defRPr>
            </a:pPr>
            <a:r>
              <a:rPr sz="3200">
                <a:solidFill>
                  <a:srgbClr val="FFFFFF"/>
                </a:solidFill>
              </a:rPr>
              <a:t>Hoofdtekst - niveau vijf</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el - midden">
    <p:bg>
      <p:bgPr>
        <a:solidFill>
          <a:srgbClr val="000000"/>
        </a:solidFill>
      </p:bgPr>
    </p:bg>
    <p:spTree>
      <p:nvGrpSpPr>
        <p:cNvPr id="1" name=""/>
        <p:cNvGrpSpPr/>
        <p:nvPr/>
      </p:nvGrpSpPr>
      <p:grpSpPr>
        <a:xfrm>
          <a:off x="0" y="0"/>
          <a:ext cx="0" cy="0"/>
          <a:chOff x="0" y="0"/>
          <a:chExt cx="0" cy="0"/>
        </a:xfrm>
      </p:grpSpPr>
      <p:sp>
        <p:nvSpPr>
          <p:cNvPr id="12" name="Shape 12"/>
          <p:cNvSpPr/>
          <p:nvPr>
            <p:ph type="title"/>
          </p:nvPr>
        </p:nvSpPr>
        <p:spPr>
          <a:xfrm>
            <a:off x="1270000" y="3225800"/>
            <a:ext cx="10464800" cy="3302000"/>
          </a:xfrm>
          <a:prstGeom prst="rect">
            <a:avLst/>
          </a:prstGeom>
        </p:spPr>
        <p:txBody>
          <a:bodyPr lIns="0" tIns="0" rIns="0" bIns="0"/>
          <a:lstStyle>
            <a:lvl1pPr defTabSz="584200">
              <a:defRPr sz="8000">
                <a:solidFill>
                  <a:srgbClr val="FFFFFF"/>
                </a:solidFill>
                <a:latin typeface="+mn-lt"/>
                <a:ea typeface="+mn-ea"/>
                <a:cs typeface="+mn-cs"/>
                <a:sym typeface="Helvetica Light"/>
              </a:defRPr>
            </a:lvl1pPr>
          </a:lstStyle>
          <a:p>
            <a:pPr lvl="0">
              <a:defRPr sz="1800">
                <a:solidFill>
                  <a:srgbClr val="000000"/>
                </a:solidFill>
              </a:defRPr>
            </a:pPr>
            <a:r>
              <a:rPr sz="8000">
                <a:solidFill>
                  <a:srgbClr val="FFFFFF"/>
                </a:solidFill>
              </a:rPr>
              <a:t>Titeltekst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Foto - verticaal">
    <p:bg>
      <p:bgPr>
        <a:solidFill>
          <a:srgbClr val="000000"/>
        </a:solidFill>
      </p:bgPr>
    </p:bg>
    <p:spTree>
      <p:nvGrpSpPr>
        <p:cNvPr id="1" name=""/>
        <p:cNvGrpSpPr/>
        <p:nvPr/>
      </p:nvGrpSpPr>
      <p:grpSpPr>
        <a:xfrm>
          <a:off x="0" y="0"/>
          <a:ext cx="0" cy="0"/>
          <a:chOff x="0" y="0"/>
          <a:chExt cx="0" cy="0"/>
        </a:xfrm>
      </p:grpSpPr>
      <p:sp>
        <p:nvSpPr>
          <p:cNvPr id="14" name="Shape 14"/>
          <p:cNvSpPr/>
          <p:nvPr>
            <p:ph type="title"/>
          </p:nvPr>
        </p:nvSpPr>
        <p:spPr>
          <a:xfrm>
            <a:off x="952500" y="635000"/>
            <a:ext cx="5334000" cy="3987800"/>
          </a:xfrm>
          <a:prstGeom prst="rect">
            <a:avLst/>
          </a:prstGeom>
        </p:spPr>
        <p:txBody>
          <a:bodyPr lIns="0" tIns="0" rIns="0" bIns="0" anchor="b"/>
          <a:lstStyle>
            <a:lvl1pPr defTabSz="584200">
              <a:defRPr sz="6000">
                <a:solidFill>
                  <a:srgbClr val="FFFFFF"/>
                </a:solidFill>
                <a:latin typeface="+mn-lt"/>
                <a:ea typeface="+mn-ea"/>
                <a:cs typeface="+mn-cs"/>
                <a:sym typeface="Helvetica Light"/>
              </a:defRPr>
            </a:lvl1pPr>
          </a:lstStyle>
          <a:p>
            <a:pPr lvl="0">
              <a:defRPr sz="1800">
                <a:solidFill>
                  <a:srgbClr val="000000"/>
                </a:solidFill>
              </a:defRPr>
            </a:pPr>
            <a:r>
              <a:rPr sz="6000">
                <a:solidFill>
                  <a:srgbClr val="FFFFFF"/>
                </a:solidFill>
              </a:rPr>
              <a:t>Titeltekst</a:t>
            </a:r>
          </a:p>
        </p:txBody>
      </p:sp>
      <p:sp>
        <p:nvSpPr>
          <p:cNvPr id="15" name="Shape 15"/>
          <p:cNvSpPr/>
          <p:nvPr>
            <p:ph type="body" idx="1"/>
          </p:nvPr>
        </p:nvSpPr>
        <p:spPr>
          <a:xfrm>
            <a:off x="952500" y="4762500"/>
            <a:ext cx="5334000" cy="4114800"/>
          </a:xfrm>
          <a:prstGeom prst="rect">
            <a:avLst/>
          </a:prstGeom>
        </p:spPr>
        <p:txBody>
          <a:bodyPr lIns="0" tIns="0" rIns="0" bIns="0"/>
          <a:lstStyle>
            <a:lvl1pPr marL="0" indent="0" algn="ctr" defTabSz="584200">
              <a:spcBef>
                <a:spcPts val="0"/>
              </a:spcBef>
              <a:buSzTx/>
              <a:buFontTx/>
              <a:buNone/>
              <a:defRPr sz="3200">
                <a:solidFill>
                  <a:srgbClr val="FFFFFF"/>
                </a:solidFill>
                <a:latin typeface="+mn-lt"/>
                <a:ea typeface="+mn-ea"/>
                <a:cs typeface="+mn-cs"/>
                <a:sym typeface="Helvetica Light"/>
              </a:defRPr>
            </a:lvl1pPr>
            <a:lvl2pPr marL="0" indent="228600" algn="ctr" defTabSz="584200">
              <a:spcBef>
                <a:spcPts val="0"/>
              </a:spcBef>
              <a:buSzTx/>
              <a:buFontTx/>
              <a:buNone/>
              <a:defRPr sz="3200">
                <a:solidFill>
                  <a:srgbClr val="FFFFFF"/>
                </a:solidFill>
                <a:latin typeface="+mn-lt"/>
                <a:ea typeface="+mn-ea"/>
                <a:cs typeface="+mn-cs"/>
                <a:sym typeface="Helvetica Light"/>
              </a:defRPr>
            </a:lvl2pPr>
            <a:lvl3pPr marL="0" indent="457200" algn="ctr" defTabSz="584200">
              <a:spcBef>
                <a:spcPts val="0"/>
              </a:spcBef>
              <a:buSzTx/>
              <a:buFontTx/>
              <a:buNone/>
              <a:defRPr sz="3200">
                <a:solidFill>
                  <a:srgbClr val="FFFFFF"/>
                </a:solidFill>
                <a:latin typeface="+mn-lt"/>
                <a:ea typeface="+mn-ea"/>
                <a:cs typeface="+mn-cs"/>
                <a:sym typeface="Helvetica Light"/>
              </a:defRPr>
            </a:lvl3pPr>
            <a:lvl4pPr marL="0" indent="685800" algn="ctr" defTabSz="584200">
              <a:spcBef>
                <a:spcPts val="0"/>
              </a:spcBef>
              <a:buSzTx/>
              <a:buFontTx/>
              <a:buNone/>
              <a:defRPr sz="3200">
                <a:solidFill>
                  <a:srgbClr val="FFFFFF"/>
                </a:solidFill>
                <a:latin typeface="+mn-lt"/>
                <a:ea typeface="+mn-ea"/>
                <a:cs typeface="+mn-cs"/>
                <a:sym typeface="Helvetica Light"/>
              </a:defRPr>
            </a:lvl4pPr>
            <a:lvl5pPr marL="0" indent="914400" algn="ctr" defTabSz="584200">
              <a:spcBef>
                <a:spcPts val="0"/>
              </a:spcBef>
              <a:buSzTx/>
              <a:buFontTx/>
              <a:buNone/>
              <a:defRPr sz="3200">
                <a:solidFill>
                  <a:srgbClr val="FFFFFF"/>
                </a:solidFill>
                <a:latin typeface="+mn-lt"/>
                <a:ea typeface="+mn-ea"/>
                <a:cs typeface="+mn-cs"/>
                <a:sym typeface="Helvetica Light"/>
              </a:defRPr>
            </a:lvl5pPr>
          </a:lstStyle>
          <a:p>
            <a:pPr lvl="0">
              <a:defRPr sz="1800">
                <a:solidFill>
                  <a:srgbClr val="000000"/>
                </a:solidFill>
              </a:defRPr>
            </a:pPr>
            <a:r>
              <a:rPr sz="3200">
                <a:solidFill>
                  <a:srgbClr val="FFFFFF"/>
                </a:solidFill>
              </a:rPr>
              <a:t>Hoofdtekst - niveau één</a:t>
            </a:r>
            <a:endParaRPr sz="3200">
              <a:solidFill>
                <a:srgbClr val="FFFFFF"/>
              </a:solidFill>
            </a:endParaRPr>
          </a:p>
          <a:p>
            <a:pPr lvl="1">
              <a:defRPr sz="1800">
                <a:solidFill>
                  <a:srgbClr val="000000"/>
                </a:solidFill>
              </a:defRPr>
            </a:pPr>
            <a:r>
              <a:rPr sz="3200">
                <a:solidFill>
                  <a:srgbClr val="FFFFFF"/>
                </a:solidFill>
              </a:rPr>
              <a:t>Hoofdtekst - niveau twee</a:t>
            </a:r>
            <a:endParaRPr sz="3200">
              <a:solidFill>
                <a:srgbClr val="FFFFFF"/>
              </a:solidFill>
            </a:endParaRPr>
          </a:p>
          <a:p>
            <a:pPr lvl="2">
              <a:defRPr sz="1800">
                <a:solidFill>
                  <a:srgbClr val="000000"/>
                </a:solidFill>
              </a:defRPr>
            </a:pPr>
            <a:r>
              <a:rPr sz="3200">
                <a:solidFill>
                  <a:srgbClr val="FFFFFF"/>
                </a:solidFill>
              </a:rPr>
              <a:t>Hoofdtekst - niveau drie</a:t>
            </a:r>
            <a:endParaRPr sz="3200">
              <a:solidFill>
                <a:srgbClr val="FFFFFF"/>
              </a:solidFill>
            </a:endParaRPr>
          </a:p>
          <a:p>
            <a:pPr lvl="3">
              <a:defRPr sz="1800">
                <a:solidFill>
                  <a:srgbClr val="000000"/>
                </a:solidFill>
              </a:defRPr>
            </a:pPr>
            <a:r>
              <a:rPr sz="3200">
                <a:solidFill>
                  <a:srgbClr val="FFFFFF"/>
                </a:solidFill>
              </a:rPr>
              <a:t>Hoofdtekst - niveau vier</a:t>
            </a:r>
            <a:endParaRPr sz="3200">
              <a:solidFill>
                <a:srgbClr val="FFFFFF"/>
              </a:solidFill>
            </a:endParaRPr>
          </a:p>
          <a:p>
            <a:pPr lvl="4">
              <a:defRPr sz="1800">
                <a:solidFill>
                  <a:srgbClr val="000000"/>
                </a:solidFill>
              </a:defRPr>
            </a:pPr>
            <a:r>
              <a:rPr sz="3200">
                <a:solidFill>
                  <a:srgbClr val="FFFFFF"/>
                </a:solidFill>
              </a:rPr>
              <a:t>Hoofdtekst - niveau vijf</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el - boven">
    <p:bg>
      <p:bgPr>
        <a:solidFill>
          <a:srgbClr val="000000"/>
        </a:solidFill>
      </p:bgPr>
    </p:bg>
    <p:spTree>
      <p:nvGrpSpPr>
        <p:cNvPr id="1" name=""/>
        <p:cNvGrpSpPr/>
        <p:nvPr/>
      </p:nvGrpSpPr>
      <p:grpSpPr>
        <a:xfrm>
          <a:off x="0" y="0"/>
          <a:ext cx="0" cy="0"/>
          <a:chOff x="0" y="0"/>
          <a:chExt cx="0" cy="0"/>
        </a:xfrm>
      </p:grpSpPr>
      <p:sp>
        <p:nvSpPr>
          <p:cNvPr id="17" name="Shape 17"/>
          <p:cNvSpPr/>
          <p:nvPr>
            <p:ph type="title"/>
          </p:nvPr>
        </p:nvSpPr>
        <p:spPr>
          <a:xfrm>
            <a:off x="952500" y="254000"/>
            <a:ext cx="11099800" cy="2159000"/>
          </a:xfrm>
          <a:prstGeom prst="rect">
            <a:avLst/>
          </a:prstGeom>
        </p:spPr>
        <p:txBody>
          <a:bodyPr lIns="0" tIns="0" rIns="0" bIns="0"/>
          <a:lstStyle>
            <a:lvl1pPr defTabSz="584200">
              <a:defRPr sz="8000">
                <a:solidFill>
                  <a:srgbClr val="FFFFFF"/>
                </a:solidFill>
                <a:latin typeface="+mn-lt"/>
                <a:ea typeface="+mn-ea"/>
                <a:cs typeface="+mn-cs"/>
                <a:sym typeface="Helvetica Light"/>
              </a:defRPr>
            </a:lvl1pPr>
          </a:lstStyle>
          <a:p>
            <a:pPr lvl="0">
              <a:defRPr sz="1800">
                <a:solidFill>
                  <a:srgbClr val="000000"/>
                </a:solidFill>
              </a:defRPr>
            </a:pPr>
            <a:r>
              <a:rPr sz="8000">
                <a:solidFill>
                  <a:srgbClr val="FFFFFF"/>
                </a:solidFill>
              </a:rPr>
              <a:t>Titeltekst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el en opsomming">
    <p:bg>
      <p:bgPr>
        <a:solidFill>
          <a:srgbClr val="000000"/>
        </a:solidFill>
      </p:bgPr>
    </p:bg>
    <p:spTree>
      <p:nvGrpSpPr>
        <p:cNvPr id="1" name=""/>
        <p:cNvGrpSpPr/>
        <p:nvPr/>
      </p:nvGrpSpPr>
      <p:grpSpPr>
        <a:xfrm>
          <a:off x="0" y="0"/>
          <a:ext cx="0" cy="0"/>
          <a:chOff x="0" y="0"/>
          <a:chExt cx="0" cy="0"/>
        </a:xfrm>
      </p:grpSpPr>
      <p:sp>
        <p:nvSpPr>
          <p:cNvPr id="19" name="Shape 19"/>
          <p:cNvSpPr/>
          <p:nvPr>
            <p:ph type="title"/>
          </p:nvPr>
        </p:nvSpPr>
        <p:spPr>
          <a:xfrm>
            <a:off x="952500" y="254000"/>
            <a:ext cx="11099800" cy="2159000"/>
          </a:xfrm>
          <a:prstGeom prst="rect">
            <a:avLst/>
          </a:prstGeom>
        </p:spPr>
        <p:txBody>
          <a:bodyPr lIns="0" tIns="0" rIns="0" bIns="0"/>
          <a:lstStyle>
            <a:lvl1pPr defTabSz="584200">
              <a:defRPr sz="8000">
                <a:solidFill>
                  <a:srgbClr val="FFFFFF"/>
                </a:solidFill>
                <a:latin typeface="+mn-lt"/>
                <a:ea typeface="+mn-ea"/>
                <a:cs typeface="+mn-cs"/>
                <a:sym typeface="Helvetica Light"/>
              </a:defRPr>
            </a:lvl1pPr>
          </a:lstStyle>
          <a:p>
            <a:pPr lvl="0">
              <a:defRPr sz="1800">
                <a:solidFill>
                  <a:srgbClr val="000000"/>
                </a:solidFill>
              </a:defRPr>
            </a:pPr>
            <a:r>
              <a:rPr sz="8000">
                <a:solidFill>
                  <a:srgbClr val="FFFFFF"/>
                </a:solidFill>
              </a:rPr>
              <a:t>Titeltekst</a:t>
            </a:r>
          </a:p>
        </p:txBody>
      </p:sp>
      <p:sp>
        <p:nvSpPr>
          <p:cNvPr id="20" name="Shape 20"/>
          <p:cNvSpPr/>
          <p:nvPr>
            <p:ph type="body" idx="1"/>
          </p:nvPr>
        </p:nvSpPr>
        <p:spPr>
          <a:xfrm>
            <a:off x="952500" y="2590800"/>
            <a:ext cx="11099800" cy="6286500"/>
          </a:xfrm>
          <a:prstGeom prst="rect">
            <a:avLst/>
          </a:prstGeom>
        </p:spPr>
        <p:txBody>
          <a:bodyPr lIns="0" tIns="0" rIns="0" bIns="0" anchor="ctr"/>
          <a:lstStyle>
            <a:lvl1pPr marL="444500" indent="-444500" defTabSz="584200">
              <a:spcBef>
                <a:spcPts val="4200"/>
              </a:spcBef>
              <a:buSzPct val="75000"/>
              <a:buFontTx/>
              <a:defRPr sz="3800">
                <a:solidFill>
                  <a:srgbClr val="FFFFFF"/>
                </a:solidFill>
                <a:latin typeface="+mn-lt"/>
                <a:ea typeface="+mn-ea"/>
                <a:cs typeface="+mn-cs"/>
                <a:sym typeface="Helvetica Light"/>
              </a:defRPr>
            </a:lvl1pPr>
            <a:lvl2pPr marL="889000" indent="-444500" defTabSz="584200">
              <a:spcBef>
                <a:spcPts val="4200"/>
              </a:spcBef>
              <a:buSzPct val="75000"/>
              <a:buFontTx/>
              <a:buChar char="•"/>
              <a:defRPr sz="3800">
                <a:solidFill>
                  <a:srgbClr val="FFFFFF"/>
                </a:solidFill>
                <a:latin typeface="+mn-lt"/>
                <a:ea typeface="+mn-ea"/>
                <a:cs typeface="+mn-cs"/>
                <a:sym typeface="Helvetica Light"/>
              </a:defRPr>
            </a:lvl2pPr>
            <a:lvl3pPr indent="-444500" defTabSz="584200">
              <a:spcBef>
                <a:spcPts val="4200"/>
              </a:spcBef>
              <a:buSzPct val="75000"/>
              <a:buFontTx/>
              <a:defRPr sz="3800">
                <a:solidFill>
                  <a:srgbClr val="FFFFFF"/>
                </a:solidFill>
                <a:latin typeface="+mn-lt"/>
                <a:ea typeface="+mn-ea"/>
                <a:cs typeface="+mn-cs"/>
                <a:sym typeface="Helvetica Light"/>
              </a:defRPr>
            </a:lvl3pPr>
            <a:lvl4pPr marL="1778000" indent="-444500" defTabSz="584200">
              <a:spcBef>
                <a:spcPts val="4200"/>
              </a:spcBef>
              <a:buSzPct val="75000"/>
              <a:buFontTx/>
              <a:buChar char="•"/>
              <a:defRPr sz="3800">
                <a:solidFill>
                  <a:srgbClr val="FFFFFF"/>
                </a:solidFill>
                <a:latin typeface="+mn-lt"/>
                <a:ea typeface="+mn-ea"/>
                <a:cs typeface="+mn-cs"/>
                <a:sym typeface="Helvetica Light"/>
              </a:defRPr>
            </a:lvl4pPr>
            <a:lvl5pPr marL="2222500" indent="-444500" defTabSz="584200">
              <a:spcBef>
                <a:spcPts val="4200"/>
              </a:spcBef>
              <a:buSzPct val="75000"/>
              <a:buFontTx/>
              <a:buChar char="•"/>
              <a:defRPr sz="3800">
                <a:solidFill>
                  <a:srgbClr val="FFFFFF"/>
                </a:solidFill>
                <a:latin typeface="+mn-lt"/>
                <a:ea typeface="+mn-ea"/>
                <a:cs typeface="+mn-cs"/>
                <a:sym typeface="Helvetica Light"/>
              </a:defRPr>
            </a:lvl5pPr>
          </a:lstStyle>
          <a:p>
            <a:pPr lvl="0">
              <a:defRPr sz="1800">
                <a:solidFill>
                  <a:srgbClr val="000000"/>
                </a:solidFill>
              </a:defRPr>
            </a:pPr>
            <a:r>
              <a:rPr sz="3800">
                <a:solidFill>
                  <a:srgbClr val="FFFFFF"/>
                </a:solidFill>
              </a:rPr>
              <a:t>Hoofdtekst - niveau één</a:t>
            </a:r>
            <a:endParaRPr sz="3800">
              <a:solidFill>
                <a:srgbClr val="FFFFFF"/>
              </a:solidFill>
            </a:endParaRPr>
          </a:p>
          <a:p>
            <a:pPr lvl="1">
              <a:defRPr sz="1800">
                <a:solidFill>
                  <a:srgbClr val="000000"/>
                </a:solidFill>
              </a:defRPr>
            </a:pPr>
            <a:r>
              <a:rPr sz="3800">
                <a:solidFill>
                  <a:srgbClr val="FFFFFF"/>
                </a:solidFill>
              </a:rPr>
              <a:t>Hoofdtekst - niveau twee</a:t>
            </a:r>
            <a:endParaRPr sz="3800">
              <a:solidFill>
                <a:srgbClr val="FFFFFF"/>
              </a:solidFill>
            </a:endParaRPr>
          </a:p>
          <a:p>
            <a:pPr lvl="2">
              <a:defRPr sz="1800">
                <a:solidFill>
                  <a:srgbClr val="000000"/>
                </a:solidFill>
              </a:defRPr>
            </a:pPr>
            <a:r>
              <a:rPr sz="3800">
                <a:solidFill>
                  <a:srgbClr val="FFFFFF"/>
                </a:solidFill>
              </a:rPr>
              <a:t>Hoofdtekst - niveau drie</a:t>
            </a:r>
            <a:endParaRPr sz="3800">
              <a:solidFill>
                <a:srgbClr val="FFFFFF"/>
              </a:solidFill>
            </a:endParaRPr>
          </a:p>
          <a:p>
            <a:pPr lvl="3">
              <a:defRPr sz="1800">
                <a:solidFill>
                  <a:srgbClr val="000000"/>
                </a:solidFill>
              </a:defRPr>
            </a:pPr>
            <a:r>
              <a:rPr sz="3800">
                <a:solidFill>
                  <a:srgbClr val="FFFFFF"/>
                </a:solidFill>
              </a:rPr>
              <a:t>Hoofdtekst - niveau vier</a:t>
            </a:r>
            <a:endParaRPr sz="3800">
              <a:solidFill>
                <a:srgbClr val="FFFFFF"/>
              </a:solidFill>
            </a:endParaRPr>
          </a:p>
          <a:p>
            <a:pPr lvl="4">
              <a:defRPr sz="1800">
                <a:solidFill>
                  <a:srgbClr val="000000"/>
                </a:solidFill>
              </a:defRPr>
            </a:pPr>
            <a:r>
              <a:rPr sz="3800">
                <a:solidFill>
                  <a:srgbClr val="FFFFFF"/>
                </a:solidFill>
              </a:rPr>
              <a:t>Hoofdtekst - niveau vijf</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el, opsomming en foto">
    <p:bg>
      <p:bgPr>
        <a:solidFill>
          <a:srgbClr val="000000"/>
        </a:solidFill>
      </p:bgPr>
    </p:bg>
    <p:spTree>
      <p:nvGrpSpPr>
        <p:cNvPr id="1" name=""/>
        <p:cNvGrpSpPr/>
        <p:nvPr/>
      </p:nvGrpSpPr>
      <p:grpSpPr>
        <a:xfrm>
          <a:off x="0" y="0"/>
          <a:ext cx="0" cy="0"/>
          <a:chOff x="0" y="0"/>
          <a:chExt cx="0" cy="0"/>
        </a:xfrm>
      </p:grpSpPr>
      <p:sp>
        <p:nvSpPr>
          <p:cNvPr id="22" name="Shape 22"/>
          <p:cNvSpPr/>
          <p:nvPr>
            <p:ph type="title"/>
          </p:nvPr>
        </p:nvSpPr>
        <p:spPr>
          <a:xfrm>
            <a:off x="952500" y="254000"/>
            <a:ext cx="11099800" cy="2159000"/>
          </a:xfrm>
          <a:prstGeom prst="rect">
            <a:avLst/>
          </a:prstGeom>
        </p:spPr>
        <p:txBody>
          <a:bodyPr lIns="0" tIns="0" rIns="0" bIns="0"/>
          <a:lstStyle>
            <a:lvl1pPr defTabSz="584200">
              <a:defRPr sz="8000">
                <a:solidFill>
                  <a:srgbClr val="FFFFFF"/>
                </a:solidFill>
                <a:latin typeface="+mn-lt"/>
                <a:ea typeface="+mn-ea"/>
                <a:cs typeface="+mn-cs"/>
                <a:sym typeface="Helvetica Light"/>
              </a:defRPr>
            </a:lvl1pPr>
          </a:lstStyle>
          <a:p>
            <a:pPr lvl="0">
              <a:defRPr sz="1800">
                <a:solidFill>
                  <a:srgbClr val="000000"/>
                </a:solidFill>
              </a:defRPr>
            </a:pPr>
            <a:r>
              <a:rPr sz="8000">
                <a:solidFill>
                  <a:srgbClr val="FFFFFF"/>
                </a:solidFill>
              </a:rPr>
              <a:t>Titeltekst</a:t>
            </a:r>
          </a:p>
        </p:txBody>
      </p:sp>
      <p:sp>
        <p:nvSpPr>
          <p:cNvPr id="23" name="Shape 23"/>
          <p:cNvSpPr/>
          <p:nvPr>
            <p:ph type="body" idx="1"/>
          </p:nvPr>
        </p:nvSpPr>
        <p:spPr>
          <a:xfrm>
            <a:off x="952500" y="2590800"/>
            <a:ext cx="5334000" cy="6286500"/>
          </a:xfrm>
          <a:prstGeom prst="rect">
            <a:avLst/>
          </a:prstGeom>
        </p:spPr>
        <p:txBody>
          <a:bodyPr lIns="0" tIns="0" rIns="0" bIns="0" anchor="ctr"/>
          <a:lstStyle>
            <a:lvl1pPr marL="342900" indent="-342900" defTabSz="584200">
              <a:spcBef>
                <a:spcPts val="3200"/>
              </a:spcBef>
              <a:buSzPct val="75000"/>
              <a:buFontTx/>
              <a:defRPr sz="2800">
                <a:solidFill>
                  <a:srgbClr val="FFFFFF"/>
                </a:solidFill>
                <a:latin typeface="+mn-lt"/>
                <a:ea typeface="+mn-ea"/>
                <a:cs typeface="+mn-cs"/>
                <a:sym typeface="Helvetica Light"/>
              </a:defRPr>
            </a:lvl1pPr>
            <a:lvl2pPr marL="685800" indent="-342900" defTabSz="584200">
              <a:spcBef>
                <a:spcPts val="3200"/>
              </a:spcBef>
              <a:buSzPct val="75000"/>
              <a:buFontTx/>
              <a:buChar char="•"/>
              <a:defRPr sz="2800">
                <a:solidFill>
                  <a:srgbClr val="FFFFFF"/>
                </a:solidFill>
                <a:latin typeface="+mn-lt"/>
                <a:ea typeface="+mn-ea"/>
                <a:cs typeface="+mn-cs"/>
                <a:sym typeface="Helvetica Light"/>
              </a:defRPr>
            </a:lvl2pPr>
            <a:lvl3pPr marL="1231900" indent="-342900" defTabSz="584200">
              <a:spcBef>
                <a:spcPts val="3200"/>
              </a:spcBef>
              <a:buSzPct val="75000"/>
              <a:buFontTx/>
              <a:defRPr sz="2800">
                <a:solidFill>
                  <a:srgbClr val="FFFFFF"/>
                </a:solidFill>
                <a:latin typeface="+mn-lt"/>
                <a:ea typeface="+mn-ea"/>
                <a:cs typeface="+mn-cs"/>
                <a:sym typeface="Helvetica Light"/>
              </a:defRPr>
            </a:lvl3pPr>
            <a:lvl4pPr marL="1676400" indent="-342900" defTabSz="584200">
              <a:spcBef>
                <a:spcPts val="3200"/>
              </a:spcBef>
              <a:buSzPct val="75000"/>
              <a:buFontTx/>
              <a:buChar char="•"/>
              <a:defRPr sz="2800">
                <a:solidFill>
                  <a:srgbClr val="FFFFFF"/>
                </a:solidFill>
                <a:latin typeface="+mn-lt"/>
                <a:ea typeface="+mn-ea"/>
                <a:cs typeface="+mn-cs"/>
                <a:sym typeface="Helvetica Light"/>
              </a:defRPr>
            </a:lvl4pPr>
            <a:lvl5pPr marL="2120900" indent="-342900" defTabSz="584200">
              <a:spcBef>
                <a:spcPts val="3200"/>
              </a:spcBef>
              <a:buSzPct val="75000"/>
              <a:buFontTx/>
              <a:buChar char="•"/>
              <a:defRPr sz="2800">
                <a:solidFill>
                  <a:srgbClr val="FFFFFF"/>
                </a:solidFill>
                <a:latin typeface="+mn-lt"/>
                <a:ea typeface="+mn-ea"/>
                <a:cs typeface="+mn-cs"/>
                <a:sym typeface="Helvetica Light"/>
              </a:defRPr>
            </a:lvl5pPr>
          </a:lstStyle>
          <a:p>
            <a:pPr lvl="0">
              <a:defRPr sz="1800">
                <a:solidFill>
                  <a:srgbClr val="000000"/>
                </a:solidFill>
              </a:defRPr>
            </a:pPr>
            <a:r>
              <a:rPr sz="2800">
                <a:solidFill>
                  <a:srgbClr val="FFFFFF"/>
                </a:solidFill>
              </a:rPr>
              <a:t>Hoofdtekst - niveau één</a:t>
            </a:r>
            <a:endParaRPr sz="2800">
              <a:solidFill>
                <a:srgbClr val="FFFFFF"/>
              </a:solidFill>
            </a:endParaRPr>
          </a:p>
          <a:p>
            <a:pPr lvl="1">
              <a:defRPr sz="1800">
                <a:solidFill>
                  <a:srgbClr val="000000"/>
                </a:solidFill>
              </a:defRPr>
            </a:pPr>
            <a:r>
              <a:rPr sz="2800">
                <a:solidFill>
                  <a:srgbClr val="FFFFFF"/>
                </a:solidFill>
              </a:rPr>
              <a:t>Hoofdtekst - niveau twee</a:t>
            </a:r>
            <a:endParaRPr sz="2800">
              <a:solidFill>
                <a:srgbClr val="FFFFFF"/>
              </a:solidFill>
            </a:endParaRPr>
          </a:p>
          <a:p>
            <a:pPr lvl="2">
              <a:defRPr sz="1800">
                <a:solidFill>
                  <a:srgbClr val="000000"/>
                </a:solidFill>
              </a:defRPr>
            </a:pPr>
            <a:r>
              <a:rPr sz="2800">
                <a:solidFill>
                  <a:srgbClr val="FFFFFF"/>
                </a:solidFill>
              </a:rPr>
              <a:t>Hoofdtekst - niveau drie</a:t>
            </a:r>
            <a:endParaRPr sz="2800">
              <a:solidFill>
                <a:srgbClr val="FFFFFF"/>
              </a:solidFill>
            </a:endParaRPr>
          </a:p>
          <a:p>
            <a:pPr lvl="3">
              <a:defRPr sz="1800">
                <a:solidFill>
                  <a:srgbClr val="000000"/>
                </a:solidFill>
              </a:defRPr>
            </a:pPr>
            <a:r>
              <a:rPr sz="2800">
                <a:solidFill>
                  <a:srgbClr val="FFFFFF"/>
                </a:solidFill>
              </a:rPr>
              <a:t>Hoofdtekst - niveau vier</a:t>
            </a:r>
            <a:endParaRPr sz="2800">
              <a:solidFill>
                <a:srgbClr val="FFFFFF"/>
              </a:solidFill>
            </a:endParaRPr>
          </a:p>
          <a:p>
            <a:pPr lvl="4">
              <a:defRPr sz="1800">
                <a:solidFill>
                  <a:srgbClr val="000000"/>
                </a:solidFill>
              </a:defRPr>
            </a:pPr>
            <a:r>
              <a:rPr sz="2800">
                <a:solidFill>
                  <a:srgbClr val="FFFFFF"/>
                </a:solidFill>
              </a:rPr>
              <a:t>Hoofdtekst - niveau vijf</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Opsommingstekens">
    <p:bg>
      <p:bgPr>
        <a:solidFill>
          <a:srgbClr val="000000"/>
        </a:solidFill>
      </p:bgPr>
    </p:bg>
    <p:spTree>
      <p:nvGrpSpPr>
        <p:cNvPr id="1" name=""/>
        <p:cNvGrpSpPr/>
        <p:nvPr/>
      </p:nvGrpSpPr>
      <p:grpSpPr>
        <a:xfrm>
          <a:off x="0" y="0"/>
          <a:ext cx="0" cy="0"/>
          <a:chOff x="0" y="0"/>
          <a:chExt cx="0" cy="0"/>
        </a:xfrm>
      </p:grpSpPr>
      <p:sp>
        <p:nvSpPr>
          <p:cNvPr id="25" name="Shape 25"/>
          <p:cNvSpPr/>
          <p:nvPr>
            <p:ph type="body" idx="1"/>
          </p:nvPr>
        </p:nvSpPr>
        <p:spPr>
          <a:xfrm>
            <a:off x="952500" y="1270000"/>
            <a:ext cx="11099800" cy="7213600"/>
          </a:xfrm>
          <a:prstGeom prst="rect">
            <a:avLst/>
          </a:prstGeom>
        </p:spPr>
        <p:txBody>
          <a:bodyPr lIns="0" tIns="0" rIns="0" bIns="0" anchor="ctr"/>
          <a:lstStyle>
            <a:lvl1pPr marL="444500" indent="-444500" defTabSz="584200">
              <a:spcBef>
                <a:spcPts val="4200"/>
              </a:spcBef>
              <a:buSzPct val="75000"/>
              <a:buFontTx/>
              <a:defRPr sz="3800">
                <a:solidFill>
                  <a:srgbClr val="FFFFFF"/>
                </a:solidFill>
                <a:latin typeface="+mn-lt"/>
                <a:ea typeface="+mn-ea"/>
                <a:cs typeface="+mn-cs"/>
                <a:sym typeface="Helvetica Light"/>
              </a:defRPr>
            </a:lvl1pPr>
            <a:lvl2pPr marL="889000" indent="-444500" defTabSz="584200">
              <a:spcBef>
                <a:spcPts val="4200"/>
              </a:spcBef>
              <a:buSzPct val="75000"/>
              <a:buFontTx/>
              <a:buChar char="•"/>
              <a:defRPr sz="3800">
                <a:solidFill>
                  <a:srgbClr val="FFFFFF"/>
                </a:solidFill>
                <a:latin typeface="+mn-lt"/>
                <a:ea typeface="+mn-ea"/>
                <a:cs typeface="+mn-cs"/>
                <a:sym typeface="Helvetica Light"/>
              </a:defRPr>
            </a:lvl2pPr>
            <a:lvl3pPr indent="-444500" defTabSz="584200">
              <a:spcBef>
                <a:spcPts val="4200"/>
              </a:spcBef>
              <a:buSzPct val="75000"/>
              <a:buFontTx/>
              <a:defRPr sz="3800">
                <a:solidFill>
                  <a:srgbClr val="FFFFFF"/>
                </a:solidFill>
                <a:latin typeface="+mn-lt"/>
                <a:ea typeface="+mn-ea"/>
                <a:cs typeface="+mn-cs"/>
                <a:sym typeface="Helvetica Light"/>
              </a:defRPr>
            </a:lvl3pPr>
            <a:lvl4pPr marL="1778000" indent="-444500" defTabSz="584200">
              <a:spcBef>
                <a:spcPts val="4200"/>
              </a:spcBef>
              <a:buSzPct val="75000"/>
              <a:buFontTx/>
              <a:buChar char="•"/>
              <a:defRPr sz="3800">
                <a:solidFill>
                  <a:srgbClr val="FFFFFF"/>
                </a:solidFill>
                <a:latin typeface="+mn-lt"/>
                <a:ea typeface="+mn-ea"/>
                <a:cs typeface="+mn-cs"/>
                <a:sym typeface="Helvetica Light"/>
              </a:defRPr>
            </a:lvl4pPr>
            <a:lvl5pPr marL="2222500" indent="-444500" defTabSz="584200">
              <a:spcBef>
                <a:spcPts val="4200"/>
              </a:spcBef>
              <a:buSzPct val="75000"/>
              <a:buFontTx/>
              <a:buChar char="•"/>
              <a:defRPr sz="3800">
                <a:solidFill>
                  <a:srgbClr val="FFFFFF"/>
                </a:solidFill>
                <a:latin typeface="+mn-lt"/>
                <a:ea typeface="+mn-ea"/>
                <a:cs typeface="+mn-cs"/>
                <a:sym typeface="Helvetica Light"/>
              </a:defRPr>
            </a:lvl5pPr>
          </a:lstStyle>
          <a:p>
            <a:pPr lvl="0">
              <a:defRPr sz="1800">
                <a:solidFill>
                  <a:srgbClr val="000000"/>
                </a:solidFill>
              </a:defRPr>
            </a:pPr>
            <a:r>
              <a:rPr sz="3800">
                <a:solidFill>
                  <a:srgbClr val="FFFFFF"/>
                </a:solidFill>
              </a:rPr>
              <a:t>Hoofdtekst - niveau één</a:t>
            </a:r>
            <a:endParaRPr sz="3800">
              <a:solidFill>
                <a:srgbClr val="FFFFFF"/>
              </a:solidFill>
            </a:endParaRPr>
          </a:p>
          <a:p>
            <a:pPr lvl="1">
              <a:defRPr sz="1800">
                <a:solidFill>
                  <a:srgbClr val="000000"/>
                </a:solidFill>
              </a:defRPr>
            </a:pPr>
            <a:r>
              <a:rPr sz="3800">
                <a:solidFill>
                  <a:srgbClr val="FFFFFF"/>
                </a:solidFill>
              </a:rPr>
              <a:t>Hoofdtekst - niveau twee</a:t>
            </a:r>
            <a:endParaRPr sz="3800">
              <a:solidFill>
                <a:srgbClr val="FFFFFF"/>
              </a:solidFill>
            </a:endParaRPr>
          </a:p>
          <a:p>
            <a:pPr lvl="2">
              <a:defRPr sz="1800">
                <a:solidFill>
                  <a:srgbClr val="000000"/>
                </a:solidFill>
              </a:defRPr>
            </a:pPr>
            <a:r>
              <a:rPr sz="3800">
                <a:solidFill>
                  <a:srgbClr val="FFFFFF"/>
                </a:solidFill>
              </a:rPr>
              <a:t>Hoofdtekst - niveau drie</a:t>
            </a:r>
            <a:endParaRPr sz="3800">
              <a:solidFill>
                <a:srgbClr val="FFFFFF"/>
              </a:solidFill>
            </a:endParaRPr>
          </a:p>
          <a:p>
            <a:pPr lvl="3">
              <a:defRPr sz="1800">
                <a:solidFill>
                  <a:srgbClr val="000000"/>
                </a:solidFill>
              </a:defRPr>
            </a:pPr>
            <a:r>
              <a:rPr sz="3800">
                <a:solidFill>
                  <a:srgbClr val="FFFFFF"/>
                </a:solidFill>
              </a:rPr>
              <a:t>Hoofdtekst - niveau vier</a:t>
            </a:r>
            <a:endParaRPr sz="3800">
              <a:solidFill>
                <a:srgbClr val="FFFFFF"/>
              </a:solidFill>
            </a:endParaRPr>
          </a:p>
          <a:p>
            <a:pPr lvl="4">
              <a:defRPr sz="1800">
                <a:solidFill>
                  <a:srgbClr val="000000"/>
                </a:solidFill>
              </a:defRPr>
            </a:pPr>
            <a:r>
              <a:rPr sz="3800">
                <a:solidFill>
                  <a:srgbClr val="FFFFFF"/>
                </a:solidFill>
              </a:rPr>
              <a:t>Hoofdtekst - niveau vijf</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Foto - driemaal">
    <p:bg>
      <p:bgPr>
        <a:solidFill>
          <a:srgbClr val="000000"/>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BDE1"/>
            </a:gs>
            <a:gs pos="40000">
              <a:srgbClr val="C4B2DC"/>
            </a:gs>
            <a:gs pos="100000">
              <a:srgbClr val="250037"/>
            </a:gs>
          </a:gsLst>
          <a:path path="circle">
            <a:fillToRect l="50000" t="50000" r="50000" b="50000"/>
          </a:path>
        </a:gradFill>
      </p:bgPr>
    </p:bg>
    <p:spTree>
      <p:nvGrpSpPr>
        <p:cNvPr id="1" name=""/>
        <p:cNvGrpSpPr/>
        <p:nvPr/>
      </p:nvGrpSpPr>
      <p:grpSpPr>
        <a:xfrm>
          <a:off x="0" y="0"/>
          <a:ext cx="0" cy="0"/>
          <a:chOff x="0" y="0"/>
          <a:chExt cx="0" cy="0"/>
        </a:xfrm>
      </p:grpSpPr>
      <p:sp>
        <p:nvSpPr>
          <p:cNvPr id="2" name="Shape 2"/>
          <p:cNvSpPr/>
          <p:nvPr>
            <p:ph type="title"/>
          </p:nvPr>
        </p:nvSpPr>
        <p:spPr>
          <a:xfrm>
            <a:off x="650239" y="130952"/>
            <a:ext cx="11704322" cy="2144888"/>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nchor="ctr">
            <a:normAutofit fontScale="100000" lnSpcReduction="0"/>
          </a:bodyPr>
          <a:lstStyle/>
          <a:p>
            <a:pPr lvl="0">
              <a:defRPr sz="1800">
                <a:solidFill>
                  <a:srgbClr val="000000"/>
                </a:solidFill>
              </a:defRPr>
            </a:pPr>
            <a:r>
              <a:rPr sz="6200">
                <a:solidFill>
                  <a:srgbClr val="F9F1FA"/>
                </a:solidFill>
              </a:rPr>
              <a:t>Titeltekst</a:t>
            </a:r>
          </a:p>
        </p:txBody>
      </p:sp>
      <p:sp>
        <p:nvSpPr>
          <p:cNvPr id="3" name="Shape 3"/>
          <p:cNvSpPr/>
          <p:nvPr>
            <p:ph type="body" idx="1"/>
          </p:nvPr>
        </p:nvSpPr>
        <p:spPr>
          <a:xfrm>
            <a:off x="650239" y="2275839"/>
            <a:ext cx="11704322" cy="7477761"/>
          </a:xfrm>
          <a:prstGeom prst="rect">
            <a:avLst/>
          </a:prstGeom>
          <a:ln w="12700">
            <a:miter lim="400000"/>
          </a:ln>
          <a:extLst>
            <a:ext uri="{C572A759-6A51-4108-AA02-DFA0A04FC94B}">
              <ma14:wrappingTextBoxFlag xmlns:ma14="http://schemas.microsoft.com/office/mac/drawingml/2011/main" val="1"/>
            </a:ext>
          </a:extLst>
        </p:spPr>
        <p:txBody>
          <a:bodyPr lIns="65023" tIns="65023" rIns="65023" bIns="65023">
            <a:normAutofit fontScale="100000" lnSpcReduction="0"/>
          </a:bodyPr>
          <a:lstStyle/>
          <a:p>
            <a:pPr lvl="0">
              <a:defRPr sz="1800">
                <a:solidFill>
                  <a:srgbClr val="000000"/>
                </a:solidFill>
              </a:defRPr>
            </a:pPr>
            <a:r>
              <a:rPr sz="4400">
                <a:solidFill>
                  <a:srgbClr val="F9F1FA"/>
                </a:solidFill>
              </a:rPr>
              <a:t>Hoofdtekst - niveau één</a:t>
            </a:r>
            <a:endParaRPr sz="4400">
              <a:solidFill>
                <a:srgbClr val="F9F1FA"/>
              </a:solidFill>
            </a:endParaRPr>
          </a:p>
          <a:p>
            <a:pPr lvl="1">
              <a:defRPr sz="1800">
                <a:solidFill>
                  <a:srgbClr val="000000"/>
                </a:solidFill>
              </a:defRPr>
            </a:pPr>
            <a:r>
              <a:rPr sz="4400">
                <a:solidFill>
                  <a:srgbClr val="F9F1FA"/>
                </a:solidFill>
              </a:rPr>
              <a:t>Hoofdtekst - niveau twee</a:t>
            </a:r>
            <a:endParaRPr sz="4400">
              <a:solidFill>
                <a:srgbClr val="F9F1FA"/>
              </a:solidFill>
            </a:endParaRPr>
          </a:p>
          <a:p>
            <a:pPr lvl="2">
              <a:defRPr sz="1800">
                <a:solidFill>
                  <a:srgbClr val="000000"/>
                </a:solidFill>
              </a:defRPr>
            </a:pPr>
            <a:r>
              <a:rPr sz="4400">
                <a:solidFill>
                  <a:srgbClr val="F9F1FA"/>
                </a:solidFill>
              </a:rPr>
              <a:t>Hoofdtekst - niveau drie</a:t>
            </a:r>
            <a:endParaRPr sz="4400">
              <a:solidFill>
                <a:srgbClr val="F9F1FA"/>
              </a:solidFill>
            </a:endParaRPr>
          </a:p>
          <a:p>
            <a:pPr lvl="3">
              <a:defRPr sz="1800">
                <a:solidFill>
                  <a:srgbClr val="000000"/>
                </a:solidFill>
              </a:defRPr>
            </a:pPr>
            <a:r>
              <a:rPr sz="4400">
                <a:solidFill>
                  <a:srgbClr val="F9F1FA"/>
                </a:solidFill>
              </a:rPr>
              <a:t>Hoofdtekst - niveau vier</a:t>
            </a:r>
            <a:endParaRPr sz="4400">
              <a:solidFill>
                <a:srgbClr val="F9F1FA"/>
              </a:solidFill>
            </a:endParaRPr>
          </a:p>
          <a:p>
            <a:pPr lvl="4">
              <a:defRPr sz="1800">
                <a:solidFill>
                  <a:srgbClr val="000000"/>
                </a:solidFill>
              </a:defRPr>
            </a:pPr>
            <a:r>
              <a:rPr sz="4400">
                <a:solidFill>
                  <a:srgbClr val="F9F1FA"/>
                </a:solidFill>
              </a:rPr>
              <a:t>Hoofdtekst - niveau vijf</a:t>
            </a:r>
          </a:p>
        </p:txBody>
      </p:sp>
      <p:sp>
        <p:nvSpPr>
          <p:cNvPr id="4" name="Shape 4"/>
          <p:cNvSpPr/>
          <p:nvPr>
            <p:ph type="sldNum" sz="quarter" idx="2"/>
          </p:nvPr>
        </p:nvSpPr>
        <p:spPr>
          <a:xfrm>
            <a:off x="9320107" y="9107762"/>
            <a:ext cx="3034454" cy="384049"/>
          </a:xfrm>
          <a:prstGeom prst="rect">
            <a:avLst/>
          </a:prstGeom>
          <a:ln w="12700">
            <a:miter lim="400000"/>
          </a:ln>
        </p:spPr>
        <p:txBody>
          <a:bodyPr lIns="65023" tIns="65023" rIns="65023" bIns="65023" anchor="ctr">
            <a:spAutoFit/>
          </a:bodyPr>
          <a:lstStyle>
            <a:lvl1pPr algn="r" defTabSz="457200">
              <a:defRPr sz="1600">
                <a:solidFill>
                  <a:srgbClr val="FBF5FB"/>
                </a:solidFill>
                <a:latin typeface="Century Gothic"/>
                <a:ea typeface="Century Gothic"/>
                <a:cs typeface="Century Gothic"/>
                <a:sym typeface="Century Gothic"/>
              </a:defRPr>
            </a:lvl1pPr>
          </a:lstStyle>
          <a:p>
            <a:pPr lvl="0"/>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spd="med" advClick="1"/>
  <p:txStyles>
    <p:titleStyle>
      <a:lvl1pPr algn="ctr" defTabSz="457200">
        <a:defRPr sz="6200">
          <a:solidFill>
            <a:srgbClr val="F9F1FA"/>
          </a:solidFill>
          <a:latin typeface="Century Gothic"/>
          <a:ea typeface="Century Gothic"/>
          <a:cs typeface="Century Gothic"/>
          <a:sym typeface="Century Gothic"/>
        </a:defRPr>
      </a:lvl1pPr>
      <a:lvl2pPr algn="ctr" defTabSz="457200">
        <a:defRPr sz="6200">
          <a:solidFill>
            <a:srgbClr val="F9F1FA"/>
          </a:solidFill>
          <a:latin typeface="Century Gothic"/>
          <a:ea typeface="Century Gothic"/>
          <a:cs typeface="Century Gothic"/>
          <a:sym typeface="Century Gothic"/>
        </a:defRPr>
      </a:lvl2pPr>
      <a:lvl3pPr algn="ctr" defTabSz="457200">
        <a:defRPr sz="6200">
          <a:solidFill>
            <a:srgbClr val="F9F1FA"/>
          </a:solidFill>
          <a:latin typeface="Century Gothic"/>
          <a:ea typeface="Century Gothic"/>
          <a:cs typeface="Century Gothic"/>
          <a:sym typeface="Century Gothic"/>
        </a:defRPr>
      </a:lvl3pPr>
      <a:lvl4pPr algn="ctr" defTabSz="457200">
        <a:defRPr sz="6200">
          <a:solidFill>
            <a:srgbClr val="F9F1FA"/>
          </a:solidFill>
          <a:latin typeface="Century Gothic"/>
          <a:ea typeface="Century Gothic"/>
          <a:cs typeface="Century Gothic"/>
          <a:sym typeface="Century Gothic"/>
        </a:defRPr>
      </a:lvl4pPr>
      <a:lvl5pPr algn="ctr" defTabSz="457200">
        <a:defRPr sz="6200">
          <a:solidFill>
            <a:srgbClr val="F9F1FA"/>
          </a:solidFill>
          <a:latin typeface="Century Gothic"/>
          <a:ea typeface="Century Gothic"/>
          <a:cs typeface="Century Gothic"/>
          <a:sym typeface="Century Gothic"/>
        </a:defRPr>
      </a:lvl5pPr>
      <a:lvl6pPr algn="ctr" defTabSz="457200">
        <a:defRPr sz="6200">
          <a:solidFill>
            <a:srgbClr val="F9F1FA"/>
          </a:solidFill>
          <a:latin typeface="Century Gothic"/>
          <a:ea typeface="Century Gothic"/>
          <a:cs typeface="Century Gothic"/>
          <a:sym typeface="Century Gothic"/>
        </a:defRPr>
      </a:lvl6pPr>
      <a:lvl7pPr algn="ctr" defTabSz="457200">
        <a:defRPr sz="6200">
          <a:solidFill>
            <a:srgbClr val="F9F1FA"/>
          </a:solidFill>
          <a:latin typeface="Century Gothic"/>
          <a:ea typeface="Century Gothic"/>
          <a:cs typeface="Century Gothic"/>
          <a:sym typeface="Century Gothic"/>
        </a:defRPr>
      </a:lvl7pPr>
      <a:lvl8pPr algn="ctr" defTabSz="457200">
        <a:defRPr sz="6200">
          <a:solidFill>
            <a:srgbClr val="F9F1FA"/>
          </a:solidFill>
          <a:latin typeface="Century Gothic"/>
          <a:ea typeface="Century Gothic"/>
          <a:cs typeface="Century Gothic"/>
          <a:sym typeface="Century Gothic"/>
        </a:defRPr>
      </a:lvl8pPr>
      <a:lvl9pPr algn="ctr" defTabSz="457200">
        <a:defRPr sz="6200">
          <a:solidFill>
            <a:srgbClr val="F9F1FA"/>
          </a:solidFill>
          <a:latin typeface="Century Gothic"/>
          <a:ea typeface="Century Gothic"/>
          <a:cs typeface="Century Gothic"/>
          <a:sym typeface="Century Gothic"/>
        </a:defRPr>
      </a:lvl9pPr>
    </p:titleStyle>
    <p:bodyStyle>
      <a:lvl1pPr marL="471487" indent="-471487"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1pPr>
      <a:lvl2pPr marL="906235" indent="-449035"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2pPr>
      <a:lvl3pPr marL="1333500" indent="-419100"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3pPr>
      <a:lvl4pPr marL="1874520" indent="-502920"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4pPr>
      <a:lvl5pPr marL="2331720" indent="-502920"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5pPr>
      <a:lvl6pPr marL="2788920" indent="-502920"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6pPr>
      <a:lvl7pPr marL="3246120" indent="-502920"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7pPr>
      <a:lvl8pPr marL="3703320" indent="-502920"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8pPr>
      <a:lvl9pPr marL="4160520" indent="-502920" defTabSz="457200">
        <a:spcBef>
          <a:spcPts val="700"/>
        </a:spcBef>
        <a:buSzPct val="100000"/>
        <a:buFont typeface="Arial"/>
        <a:buChar char="•"/>
        <a:defRPr sz="4400">
          <a:solidFill>
            <a:srgbClr val="F9F1FA"/>
          </a:solidFill>
          <a:latin typeface="Century Gothic"/>
          <a:ea typeface="Century Gothic"/>
          <a:cs typeface="Century Gothic"/>
          <a:sym typeface="Century Gothic"/>
        </a:defRPr>
      </a:lvl9pPr>
    </p:bodyStyle>
    <p:otherStyle>
      <a:lvl1pPr algn="r" defTabSz="457200">
        <a:defRPr sz="1600">
          <a:solidFill>
            <a:schemeClr val="tx1"/>
          </a:solidFill>
          <a:latin typeface="+mn-lt"/>
          <a:ea typeface="+mn-ea"/>
          <a:cs typeface="+mn-cs"/>
          <a:sym typeface="Century Gothic"/>
        </a:defRPr>
      </a:lvl1pPr>
      <a:lvl2pPr indent="457200" algn="r" defTabSz="457200">
        <a:defRPr sz="1600">
          <a:solidFill>
            <a:schemeClr val="tx1"/>
          </a:solidFill>
          <a:latin typeface="+mn-lt"/>
          <a:ea typeface="+mn-ea"/>
          <a:cs typeface="+mn-cs"/>
          <a:sym typeface="Century Gothic"/>
        </a:defRPr>
      </a:lvl2pPr>
      <a:lvl3pPr indent="914400" algn="r" defTabSz="457200">
        <a:defRPr sz="1600">
          <a:solidFill>
            <a:schemeClr val="tx1"/>
          </a:solidFill>
          <a:latin typeface="+mn-lt"/>
          <a:ea typeface="+mn-ea"/>
          <a:cs typeface="+mn-cs"/>
          <a:sym typeface="Century Gothic"/>
        </a:defRPr>
      </a:lvl3pPr>
      <a:lvl4pPr indent="1371600" algn="r" defTabSz="457200">
        <a:defRPr sz="1600">
          <a:solidFill>
            <a:schemeClr val="tx1"/>
          </a:solidFill>
          <a:latin typeface="+mn-lt"/>
          <a:ea typeface="+mn-ea"/>
          <a:cs typeface="+mn-cs"/>
          <a:sym typeface="Century Gothic"/>
        </a:defRPr>
      </a:lvl4pPr>
      <a:lvl5pPr indent="1828800" algn="r" defTabSz="457200">
        <a:defRPr sz="1600">
          <a:solidFill>
            <a:schemeClr val="tx1"/>
          </a:solidFill>
          <a:latin typeface="+mn-lt"/>
          <a:ea typeface="+mn-ea"/>
          <a:cs typeface="+mn-cs"/>
          <a:sym typeface="Century Gothic"/>
        </a:defRPr>
      </a:lvl5pPr>
      <a:lvl6pPr indent="2286000" algn="r" defTabSz="457200">
        <a:defRPr sz="1600">
          <a:solidFill>
            <a:schemeClr val="tx1"/>
          </a:solidFill>
          <a:latin typeface="+mn-lt"/>
          <a:ea typeface="+mn-ea"/>
          <a:cs typeface="+mn-cs"/>
          <a:sym typeface="Century Gothic"/>
        </a:defRPr>
      </a:lvl6pPr>
      <a:lvl7pPr indent="2743200" algn="r" defTabSz="457200">
        <a:defRPr sz="1600">
          <a:solidFill>
            <a:schemeClr val="tx1"/>
          </a:solidFill>
          <a:latin typeface="+mn-lt"/>
          <a:ea typeface="+mn-ea"/>
          <a:cs typeface="+mn-cs"/>
          <a:sym typeface="Century Gothic"/>
        </a:defRPr>
      </a:lvl7pPr>
      <a:lvl8pPr indent="3200400" algn="r" defTabSz="457200">
        <a:defRPr sz="1600">
          <a:solidFill>
            <a:schemeClr val="tx1"/>
          </a:solidFill>
          <a:latin typeface="+mn-lt"/>
          <a:ea typeface="+mn-ea"/>
          <a:cs typeface="+mn-cs"/>
          <a:sym typeface="Century Gothic"/>
        </a:defRPr>
      </a:lvl8pPr>
      <a:lvl9pPr indent="3657600" algn="r" defTabSz="457200">
        <a:defRPr sz="1600">
          <a:solidFill>
            <a:schemeClr val="tx1"/>
          </a:solidFill>
          <a:latin typeface="+mn-lt"/>
          <a:ea typeface="+mn-ea"/>
          <a:cs typeface="+mn-cs"/>
          <a:sym typeface="Century Gothic"/>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hyperlink" Target="https://www.youtube.com/watch?v=ZjWyCbmc4nQ" TargetMode="External"/><Relationship Id="rId4" Type="http://schemas.openxmlformats.org/officeDocument/2006/relationships/image" Target="../media/image1.tif"/></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 Id="rId3" Type="http://schemas.openxmlformats.org/officeDocument/2006/relationships/hyperlink" Target="https://www.youtube.com/watch?v=ZjWyCbmc4nQ" TargetMode="External"/><Relationship Id="rId4" Type="http://schemas.openxmlformats.org/officeDocument/2006/relationships/image" Target="../media/image3.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ph type="title"/>
          </p:nvPr>
        </p:nvSpPr>
        <p:spPr>
          <a:xfrm>
            <a:off x="975359" y="3029937"/>
            <a:ext cx="11054082" cy="2761507"/>
          </a:xfrm>
          <a:prstGeom prst="rect">
            <a:avLst/>
          </a:prstGeom>
        </p:spPr>
        <p:txBody>
          <a:bodyPr/>
          <a:lstStyle/>
          <a:p>
            <a:pPr lvl="0" algn="l">
              <a:defRPr sz="1800">
                <a:solidFill>
                  <a:srgbClr val="000000"/>
                </a:solidFill>
              </a:defRPr>
            </a:pPr>
            <a:r>
              <a:rPr sz="5400">
                <a:solidFill>
                  <a:srgbClr val="F9F1FA"/>
                </a:solidFill>
              </a:rPr>
              <a:t>Wetenschapsfilosofie </a:t>
            </a:r>
            <a:br>
              <a:rPr sz="5400">
                <a:solidFill>
                  <a:srgbClr val="F9F1FA"/>
                </a:solidFill>
              </a:rPr>
            </a:br>
            <a:r>
              <a:rPr sz="5400">
                <a:solidFill>
                  <a:srgbClr val="F9F1FA"/>
                </a:solidFill>
              </a:rPr>
              <a:t>Les 18:</a:t>
            </a:r>
            <a:br>
              <a:rPr sz="5400">
                <a:solidFill>
                  <a:srgbClr val="F9F1FA"/>
                </a:solidFill>
              </a:rPr>
            </a:br>
            <a:r>
              <a:rPr sz="5400">
                <a:solidFill>
                  <a:srgbClr val="F9F1FA"/>
                </a:solidFill>
              </a:rPr>
              <a:t>Leven</a:t>
            </a:r>
          </a:p>
        </p:txBody>
      </p:sp>
      <p:pic>
        <p:nvPicPr>
          <p:cNvPr id="54" name="image1.png" descr="visual transparant.png"/>
          <p:cNvPicPr/>
          <p:nvPr/>
        </p:nvPicPr>
        <p:blipFill>
          <a:blip r:embed="rId2">
            <a:extLst/>
          </a:blip>
          <a:stretch>
            <a:fillRect/>
          </a:stretch>
        </p:blipFill>
        <p:spPr>
          <a:xfrm>
            <a:off x="7640136" y="2182623"/>
            <a:ext cx="5059705" cy="7378735"/>
          </a:xfrm>
          <a:prstGeom prst="rect">
            <a:avLst/>
          </a:prstGeom>
          <a:ln w="12700">
            <a:miter lim="400000"/>
          </a:ln>
        </p:spPr>
      </p:pic>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title"/>
          </p:nvPr>
        </p:nvSpPr>
        <p:spPr>
          <a:xfrm>
            <a:off x="975359" y="3029937"/>
            <a:ext cx="11054082" cy="2090703"/>
          </a:xfrm>
          <a:prstGeom prst="rect">
            <a:avLst/>
          </a:prstGeom>
        </p:spPr>
        <p:txBody>
          <a:bodyPr/>
          <a:lstStyle/>
          <a:p>
            <a:pPr lvl="0">
              <a:defRPr sz="1800">
                <a:solidFill>
                  <a:srgbClr val="000000"/>
                </a:solidFill>
              </a:defRPr>
            </a:pPr>
            <a:r>
              <a:rPr sz="6200">
                <a:solidFill>
                  <a:srgbClr val="F9F1FA"/>
                </a:solidFill>
              </a:rPr>
              <a:t>Filosofische vraag:</a:t>
            </a:r>
          </a:p>
        </p:txBody>
      </p:sp>
      <p:sp>
        <p:nvSpPr>
          <p:cNvPr id="57" name="Shape 57"/>
          <p:cNvSpPr/>
          <p:nvPr>
            <p:ph type="body" idx="1"/>
          </p:nvPr>
        </p:nvSpPr>
        <p:spPr>
          <a:xfrm>
            <a:off x="1950719" y="5527040"/>
            <a:ext cx="9103361" cy="2492587"/>
          </a:xfrm>
          <a:prstGeom prst="rect">
            <a:avLst/>
          </a:prstGeom>
        </p:spPr>
        <p:txBody>
          <a:bodyPr/>
          <a:lstStyle>
            <a:lvl1pPr>
              <a:spcBef>
                <a:spcPts val="800"/>
              </a:spcBef>
              <a:defRPr sz="5000"/>
            </a:lvl1pPr>
          </a:lstStyle>
          <a:p>
            <a:pPr lvl="0">
              <a:defRPr sz="1800">
                <a:solidFill>
                  <a:srgbClr val="000000"/>
                </a:solidFill>
              </a:defRPr>
            </a:pPr>
            <a:r>
              <a:rPr sz="5000">
                <a:solidFill>
                  <a:srgbClr val="FBF5FB"/>
                </a:solidFill>
              </a:rPr>
              <a:t>Wat is leven?</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xfrm>
            <a:off x="975359" y="907648"/>
            <a:ext cx="11054082" cy="6649259"/>
          </a:xfrm>
          <a:prstGeom prst="rect">
            <a:avLst/>
          </a:prstGeom>
        </p:spPr>
        <p:txBody>
          <a:bodyPr/>
          <a:lstStyle/>
          <a:p>
            <a:pPr lvl="0" defTabSz="327152">
              <a:defRPr sz="1800">
                <a:solidFill>
                  <a:srgbClr val="000000"/>
                </a:solidFill>
              </a:defRPr>
            </a:pPr>
            <a:r>
              <a:rPr sz="4480">
                <a:solidFill>
                  <a:srgbClr val="FFFFFF"/>
                </a:solidFill>
                <a:latin typeface="+mn-lt"/>
                <a:ea typeface="+mn-ea"/>
                <a:cs typeface="+mn-cs"/>
                <a:sym typeface="Helvetica Light"/>
              </a:rPr>
              <a:t>Wikipedia:</a:t>
            </a:r>
            <a:endParaRPr sz="4480">
              <a:solidFill>
                <a:srgbClr val="FFFFFF"/>
              </a:solidFill>
              <a:latin typeface="+mn-lt"/>
              <a:ea typeface="+mn-ea"/>
              <a:cs typeface="+mn-cs"/>
              <a:sym typeface="Helvetica Light"/>
            </a:endParaRPr>
          </a:p>
          <a:p>
            <a:pPr lvl="0" defTabSz="327152">
              <a:defRPr sz="1800">
                <a:solidFill>
                  <a:srgbClr val="000000"/>
                </a:solidFill>
              </a:defRPr>
            </a:pPr>
            <a:endParaRPr sz="3359">
              <a:solidFill>
                <a:srgbClr val="FFFFFF"/>
              </a:solidFill>
              <a:latin typeface="+mn-lt"/>
              <a:ea typeface="+mn-ea"/>
              <a:cs typeface="+mn-cs"/>
              <a:sym typeface="Helvetica Light"/>
            </a:endParaRPr>
          </a:p>
          <a:p>
            <a:pPr lvl="0" defTabSz="327152">
              <a:defRPr sz="1800">
                <a:solidFill>
                  <a:srgbClr val="000000"/>
                </a:solidFill>
              </a:defRPr>
            </a:pPr>
            <a:r>
              <a:rPr sz="3359">
                <a:solidFill>
                  <a:srgbClr val="FFFFFF"/>
                </a:solidFill>
                <a:latin typeface="+mn-lt"/>
                <a:ea typeface="+mn-ea"/>
                <a:cs typeface="+mn-cs"/>
                <a:sym typeface="Helvetica Light"/>
              </a:rPr>
              <a:t>	.	‘Leven is een open fysicochemisch systeem dat door middel van uitwisseling van energie en materie met de omgeving en door een inwendig metabolisme in staat is om zich in stand te houden, te groeien, zich voort te planten en zich aan te passen aan veranderingen in de omgeving, zowel op korte (fysiologische en morfologische adaptatie) als op lange termijn (evolutie).’ </a:t>
            </a:r>
            <a:br>
              <a:rPr sz="672">
                <a:solidFill>
                  <a:srgbClr val="FFFFFF"/>
                </a:solidFill>
                <a:latin typeface="+mn-lt"/>
                <a:ea typeface="+mn-ea"/>
                <a:cs typeface="+mn-cs"/>
                <a:sym typeface="Helvetica Light"/>
              </a:rPr>
            </a:br>
            <a:endParaRPr sz="672">
              <a:solidFill>
                <a:srgbClr val="FFFFFF"/>
              </a:solidFill>
              <a:latin typeface="+mn-lt"/>
              <a:ea typeface="+mn-ea"/>
              <a:cs typeface="+mn-cs"/>
              <a:sym typeface="Helvetica Light"/>
            </a:endParaRPr>
          </a:p>
          <a:p>
            <a:pPr lvl="0" defTabSz="327152">
              <a:defRPr sz="1800">
                <a:solidFill>
                  <a:srgbClr val="000000"/>
                </a:solidFill>
              </a:defRPr>
            </a:pPr>
            <a:endParaRPr sz="3359">
              <a:solidFill>
                <a:srgbClr val="FFFFFF"/>
              </a:solidFill>
              <a:latin typeface="+mn-lt"/>
              <a:ea typeface="+mn-ea"/>
              <a:cs typeface="+mn-cs"/>
              <a:sym typeface="Helvetica Light"/>
            </a:endParaRP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title"/>
          </p:nvPr>
        </p:nvSpPr>
        <p:spPr>
          <a:xfrm>
            <a:off x="975359" y="3029937"/>
            <a:ext cx="11054082" cy="2090703"/>
          </a:xfrm>
          <a:prstGeom prst="rect">
            <a:avLst/>
          </a:prstGeom>
        </p:spPr>
        <p:txBody>
          <a:bodyPr/>
          <a:lstStyle/>
          <a:p>
            <a:pPr lvl="0">
              <a:defRPr sz="1800">
                <a:solidFill>
                  <a:srgbClr val="000000"/>
                </a:solidFill>
              </a:defRPr>
            </a:pPr>
            <a:r>
              <a:rPr sz="6200">
                <a:solidFill>
                  <a:srgbClr val="F9F1FA"/>
                </a:solidFill>
              </a:rPr>
              <a:t>Filosofische vraag:</a:t>
            </a:r>
          </a:p>
        </p:txBody>
      </p:sp>
      <p:sp>
        <p:nvSpPr>
          <p:cNvPr id="66" name="Shape 66"/>
          <p:cNvSpPr/>
          <p:nvPr>
            <p:ph type="body" idx="1"/>
          </p:nvPr>
        </p:nvSpPr>
        <p:spPr>
          <a:xfrm>
            <a:off x="1950719" y="4980940"/>
            <a:ext cx="9103361" cy="2492587"/>
          </a:xfrm>
          <a:prstGeom prst="rect">
            <a:avLst/>
          </a:prstGeom>
        </p:spPr>
        <p:txBody>
          <a:bodyPr/>
          <a:lstStyle>
            <a:lvl1pPr>
              <a:spcBef>
                <a:spcPts val="800"/>
              </a:spcBef>
              <a:defRPr sz="5000"/>
            </a:lvl1pPr>
          </a:lstStyle>
          <a:p>
            <a:pPr lvl="0">
              <a:defRPr sz="1800">
                <a:solidFill>
                  <a:srgbClr val="000000"/>
                </a:solidFill>
              </a:defRPr>
            </a:pPr>
            <a:r>
              <a:rPr sz="5000">
                <a:solidFill>
                  <a:srgbClr val="FBF5FB"/>
                </a:solidFill>
              </a:rPr>
              <a:t>Wanneer begint het leven van een embryo in de buik van de moeder?</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title"/>
          </p:nvPr>
        </p:nvSpPr>
        <p:spPr>
          <a:xfrm>
            <a:off x="1127759" y="2039337"/>
            <a:ext cx="11054082" cy="2090703"/>
          </a:xfrm>
          <a:prstGeom prst="rect">
            <a:avLst/>
          </a:prstGeom>
        </p:spPr>
        <p:txBody>
          <a:bodyPr/>
          <a:lstStyle>
            <a:lvl1pPr>
              <a:defRPr u="sng">
                <a:hlinkClick r:id="rId3" invalidUrl="" action="" tgtFrame="" tooltip="" history="1" highlightClick="0" endSnd="0"/>
              </a:defRPr>
            </a:lvl1pPr>
          </a:lstStyle>
          <a:p>
            <a:pPr lvl="0">
              <a:defRPr sz="1800" u="none">
                <a:solidFill>
                  <a:srgbClr val="000000"/>
                </a:solidFill>
              </a:defRPr>
            </a:pPr>
            <a:r>
              <a:rPr sz="6200" u="sng">
                <a:solidFill>
                  <a:srgbClr val="F9F1FA"/>
                </a:solidFill>
                <a:hlinkClick r:id="rId3" invalidUrl="" action="" tgtFrame="" tooltip="" history="1" highlightClick="0" endSnd="0"/>
              </a:rPr>
              <a:t>Wat is menselijk leven?</a:t>
            </a:r>
          </a:p>
        </p:txBody>
      </p:sp>
      <p:pic>
        <p:nvPicPr>
          <p:cNvPr id="71" name="pasted-image.tif"/>
          <p:cNvPicPr/>
          <p:nvPr/>
        </p:nvPicPr>
        <p:blipFill>
          <a:blip r:embed="rId4">
            <a:extLst/>
          </a:blip>
          <a:stretch>
            <a:fillRect/>
          </a:stretch>
        </p:blipFill>
        <p:spPr>
          <a:xfrm>
            <a:off x="3734934" y="4064037"/>
            <a:ext cx="5839732" cy="4149680"/>
          </a:xfrm>
          <a:prstGeom prst="rect">
            <a:avLst/>
          </a:prstGeom>
          <a:ln w="12700">
            <a:miter lim="400000"/>
          </a:ln>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ph type="title"/>
          </p:nvPr>
        </p:nvSpPr>
        <p:spPr>
          <a:prstGeom prst="rect">
            <a:avLst/>
          </a:prstGeom>
        </p:spPr>
        <p:txBody>
          <a:bodyPr/>
          <a:lstStyle/>
          <a:p>
            <a:pPr lvl="0">
              <a:defRPr sz="1800">
                <a:solidFill>
                  <a:srgbClr val="000000"/>
                </a:solidFill>
              </a:defRPr>
            </a:pPr>
            <a:r>
              <a:rPr sz="6200">
                <a:solidFill>
                  <a:srgbClr val="F9F1FA"/>
                </a:solidFill>
              </a:rPr>
              <a:t>Analyse:</a:t>
            </a:r>
          </a:p>
        </p:txBody>
      </p:sp>
      <p:sp>
        <p:nvSpPr>
          <p:cNvPr id="76" name="Shape 76"/>
          <p:cNvSpPr/>
          <p:nvPr>
            <p:ph type="body" idx="1"/>
          </p:nvPr>
        </p:nvSpPr>
        <p:spPr>
          <a:prstGeom prst="rect">
            <a:avLst/>
          </a:prstGeom>
        </p:spPr>
        <p:txBody>
          <a:bodyPr/>
          <a:lstStyle/>
          <a:p>
            <a:pPr lvl="0">
              <a:defRPr sz="1800">
                <a:solidFill>
                  <a:srgbClr val="000000"/>
                </a:solidFill>
              </a:defRPr>
            </a:pPr>
            <a:r>
              <a:rPr sz="4400">
                <a:solidFill>
                  <a:srgbClr val="FBF5FB"/>
                </a:solidFill>
              </a:rPr>
              <a:t>Reacties op filmpje?</a:t>
            </a:r>
          </a:p>
        </p:txBody>
      </p:sp>
      <p:sp>
        <p:nvSpPr>
          <p:cNvPr id="77" name="Shape 7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defRPr>
            </a:pPr>
            <a:fld id="{86CB4B4D-7CA3-9044-876B-883B54F8677D}" type="slidenum">
              <a:rPr sz="1600">
                <a:solidFill>
                  <a:srgbClr val="FBF5FB"/>
                </a:solidFill>
              </a:rPr>
            </a:fld>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title"/>
          </p:nvPr>
        </p:nvSpPr>
        <p:spPr>
          <a:prstGeom prst="rect">
            <a:avLst/>
          </a:prstGeom>
        </p:spPr>
        <p:txBody>
          <a:bodyPr/>
          <a:lstStyle/>
          <a:p>
            <a:pPr lvl="0">
              <a:defRPr sz="1800">
                <a:solidFill>
                  <a:srgbClr val="000000"/>
                </a:solidFill>
              </a:defRPr>
            </a:pPr>
            <a:r>
              <a:rPr sz="6200">
                <a:solidFill>
                  <a:srgbClr val="F9F1FA"/>
                </a:solidFill>
              </a:rPr>
              <a:t>Vraag:</a:t>
            </a:r>
          </a:p>
        </p:txBody>
      </p:sp>
      <p:sp>
        <p:nvSpPr>
          <p:cNvPr id="80" name="Shape 80"/>
          <p:cNvSpPr/>
          <p:nvPr>
            <p:ph type="body" idx="1"/>
          </p:nvPr>
        </p:nvSpPr>
        <p:spPr>
          <a:prstGeom prst="rect">
            <a:avLst/>
          </a:prstGeom>
        </p:spPr>
        <p:txBody>
          <a:bodyPr/>
          <a:lstStyle/>
          <a:p>
            <a:pPr lvl="0">
              <a:defRPr sz="1800">
                <a:solidFill>
                  <a:srgbClr val="000000"/>
                </a:solidFill>
              </a:defRPr>
            </a:pPr>
            <a:r>
              <a:rPr sz="4400">
                <a:solidFill>
                  <a:srgbClr val="FBF5FB"/>
                </a:solidFill>
              </a:rPr>
              <a:t>Wat leeft allemaal?</a:t>
            </a:r>
          </a:p>
        </p:txBody>
      </p:sp>
      <p:sp>
        <p:nvSpPr>
          <p:cNvPr id="81" name="Shape 8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defRPr>
            </a:pPr>
            <a:fld id="{86CB4B4D-7CA3-9044-876B-883B54F8677D}" type="slidenum">
              <a:rPr sz="1600">
                <a:solidFill>
                  <a:srgbClr val="FBF5FB"/>
                </a:solidFill>
              </a:rPr>
            </a:fld>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title"/>
          </p:nvPr>
        </p:nvSpPr>
        <p:spPr>
          <a:xfrm>
            <a:off x="1127759" y="2039337"/>
            <a:ext cx="11054082" cy="2090703"/>
          </a:xfrm>
          <a:prstGeom prst="rect">
            <a:avLst/>
          </a:prstGeom>
        </p:spPr>
        <p:txBody>
          <a:bodyPr/>
          <a:lstStyle>
            <a:lvl1pPr>
              <a:defRPr u="sng">
                <a:hlinkClick r:id="rId3" invalidUrl="" action="" tgtFrame="" tooltip="" history="1" highlightClick="0" endSnd="0"/>
              </a:defRPr>
            </a:lvl1pPr>
          </a:lstStyle>
          <a:p>
            <a:pPr lvl="0">
              <a:defRPr sz="1800" u="none">
                <a:solidFill>
                  <a:srgbClr val="000000"/>
                </a:solidFill>
              </a:defRPr>
            </a:pPr>
            <a:r>
              <a:rPr sz="6200" u="sng">
                <a:solidFill>
                  <a:srgbClr val="F9F1FA"/>
                </a:solidFill>
                <a:hlinkClick r:id="rId3" invalidUrl="" action="" tgtFrame="" tooltip="" history="1" highlightClick="0" endSnd="0"/>
              </a:rPr>
              <a:t>Wat is het verschil tussen een bacterie en een virus?</a:t>
            </a:r>
          </a:p>
        </p:txBody>
      </p:sp>
      <p:pic>
        <p:nvPicPr>
          <p:cNvPr id="84" name="leven.png"/>
          <p:cNvPicPr/>
          <p:nvPr/>
        </p:nvPicPr>
        <p:blipFill>
          <a:blip r:embed="rId4">
            <a:extLst/>
          </a:blip>
          <a:stretch>
            <a:fillRect/>
          </a:stretch>
        </p:blipFill>
        <p:spPr>
          <a:xfrm>
            <a:off x="3798292" y="4461371"/>
            <a:ext cx="5130801" cy="3276601"/>
          </a:xfrm>
          <a:prstGeom prst="rect">
            <a:avLst/>
          </a:prstGeom>
          <a:ln w="12700">
            <a:miter lim="400000"/>
          </a:ln>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title"/>
          </p:nvPr>
        </p:nvSpPr>
        <p:spPr>
          <a:xfrm>
            <a:off x="975359" y="3029937"/>
            <a:ext cx="11054082" cy="2090703"/>
          </a:xfrm>
          <a:prstGeom prst="rect">
            <a:avLst/>
          </a:prstGeom>
        </p:spPr>
        <p:txBody>
          <a:bodyPr/>
          <a:lstStyle/>
          <a:p>
            <a:pPr lvl="0">
              <a:defRPr sz="1800">
                <a:solidFill>
                  <a:srgbClr val="000000"/>
                </a:solidFill>
              </a:defRPr>
            </a:pPr>
            <a:r>
              <a:rPr sz="6200">
                <a:solidFill>
                  <a:srgbClr val="F9F1FA"/>
                </a:solidFill>
              </a:rPr>
              <a:t>V</a:t>
            </a:r>
            <a:r>
              <a:rPr sz="6200">
                <a:solidFill>
                  <a:srgbClr val="F9F1FA"/>
                </a:solidFill>
              </a:rPr>
              <a:t>raag:</a:t>
            </a:r>
          </a:p>
        </p:txBody>
      </p:sp>
      <p:sp>
        <p:nvSpPr>
          <p:cNvPr id="89" name="Shape 89"/>
          <p:cNvSpPr/>
          <p:nvPr>
            <p:ph type="body" idx="1"/>
          </p:nvPr>
        </p:nvSpPr>
        <p:spPr>
          <a:xfrm>
            <a:off x="1950719" y="5527040"/>
            <a:ext cx="9103361" cy="2492587"/>
          </a:xfrm>
          <a:prstGeom prst="rect">
            <a:avLst/>
          </a:prstGeom>
        </p:spPr>
        <p:txBody>
          <a:bodyPr/>
          <a:lstStyle>
            <a:lvl1pPr>
              <a:spcBef>
                <a:spcPts val="800"/>
              </a:spcBef>
              <a:defRPr sz="5000"/>
            </a:lvl1pPr>
          </a:lstStyle>
          <a:p>
            <a:pPr lvl="0">
              <a:defRPr sz="1800">
                <a:solidFill>
                  <a:srgbClr val="000000"/>
                </a:solidFill>
              </a:defRPr>
            </a:pPr>
            <a:r>
              <a:rPr sz="5000">
                <a:solidFill>
                  <a:srgbClr val="FBF5FB"/>
                </a:solidFill>
              </a:rPr>
              <a:t>Leeft een virus (volgens alle voorwaarden)? En een bacterie?</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