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algn="l"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hibyAJOSW8U" TargetMode="External"/><Relationship Id="rId4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75359" y="3029937"/>
            <a:ext cx="11054082" cy="2761507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Wetenschapsfilosofie 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Les 23: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Wiskunde</a:t>
            </a:r>
          </a:p>
        </p:txBody>
      </p:sp>
      <p:pic>
        <p:nvPicPr>
          <p:cNvPr id="54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4044264" y="2413000"/>
            <a:ext cx="37732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3600" u="sng">
                <a:solidFill>
                  <a:srgbClr val="FFFFFF"/>
                </a:solidFill>
                <a:hlinkClick r:id="rId3" invalidUrl="" action="" tgtFrame="" tooltip="" history="1" highlightClick="0" endSnd="0"/>
              </a:rPr>
              <a:t>Is wiskunde echt?</a:t>
            </a:r>
          </a:p>
        </p:txBody>
      </p:sp>
      <p:pic>
        <p:nvPicPr>
          <p:cNvPr id="57" name="wiskund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54846" y="3474293"/>
            <a:ext cx="6108701" cy="4559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Is wiskunde echt?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575478" y="3197038"/>
            <a:ext cx="12082146" cy="2325863"/>
          </a:xfrm>
          <a:prstGeom prst="rect">
            <a:avLst/>
          </a:prstGeom>
        </p:spPr>
        <p:txBody>
          <a:bodyPr/>
          <a:lstStyle>
            <a:lvl1pPr defTabSz="578358">
              <a:defRPr sz="791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919">
                <a:solidFill>
                  <a:srgbClr val="FFFFFF"/>
                </a:solidFill>
              </a:rPr>
              <a:t>Realisme vs. Fictionalisme</a:t>
            </a:r>
            <a:endParaRPr sz="7919">
              <a:solidFill>
                <a:srgbClr val="FFFFFF"/>
              </a:solidFill>
            </a:endParaRP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BF5FB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575478" y="3197038"/>
            <a:ext cx="12082146" cy="2325863"/>
          </a:xfrm>
          <a:prstGeom prst="rect">
            <a:avLst/>
          </a:prstGeom>
        </p:spPr>
        <p:txBody>
          <a:bodyPr/>
          <a:lstStyle>
            <a:lvl1pPr defTabSz="578358">
              <a:defRPr sz="7919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919">
                <a:solidFill>
                  <a:srgbClr val="FFFFFF"/>
                </a:solidFill>
              </a:rPr>
              <a:t>Realisme vs. Fictionalisme</a:t>
            </a:r>
            <a:endParaRPr sz="7919">
              <a:solidFill>
                <a:srgbClr val="FFFFFF"/>
              </a:solidFill>
            </a:endParaRP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FBF5FB"/>
                </a:solidFill>
              </a:rPr>
            </a:fld>
          </a:p>
        </p:txBody>
      </p:sp>
      <p:sp>
        <p:nvSpPr>
          <p:cNvPr id="71" name="Shape 71"/>
          <p:cNvSpPr/>
          <p:nvPr/>
        </p:nvSpPr>
        <p:spPr>
          <a:xfrm>
            <a:off x="4648625" y="1981199"/>
            <a:ext cx="3707550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Opdracht:  </a:t>
            </a:r>
            <a:endParaRPr sz="60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Voer een debat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